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6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62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706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78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864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7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8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78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65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547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995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85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8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158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14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37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4/7/2023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5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894803-3475-7A6E-7A66-5ACFFAA74B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«Детская журналистика»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B8F1A7-E9AE-9484-2A0F-3E1612F36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5825" y="5280847"/>
            <a:ext cx="10496176" cy="43497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Воспитатели: Ерофеева Л.Н., Марченкова Л.Н.</a:t>
            </a:r>
          </a:p>
        </p:txBody>
      </p:sp>
    </p:spTree>
    <p:extLst>
      <p:ext uri="{BB962C8B-B14F-4D97-AF65-F5344CB8AC3E}">
        <p14:creationId xmlns:p14="http://schemas.microsoft.com/office/powerpoint/2010/main" val="3645573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1F42F1-A255-68DF-D885-7E4536DA3FAA}"/>
              </a:ext>
            </a:extLst>
          </p:cNvPr>
          <p:cNvSpPr txBox="1"/>
          <p:nvPr/>
        </p:nvSpPr>
        <p:spPr>
          <a:xfrm>
            <a:off x="742949" y="1305788"/>
            <a:ext cx="85010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содействие становлению интеллектуальной и социальной компетентности детей в процессе речевой, игровой и продуктивной творческой деятельности при ознакомлении с профессией журналист. Организация сотрудничества с семьёй по вопросам познавательного и социального и речевого развития дошкольников. Включение детей в деятельность, дающую возможность обобщить знания о разных профессиях.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604699-29A9-2A09-15B0-C1B019057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576" y="3060114"/>
            <a:ext cx="3781424" cy="3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9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1951E4-822A-B652-5A39-1EA3A74F63D5}"/>
              </a:ext>
            </a:extLst>
          </p:cNvPr>
          <p:cNvSpPr txBox="1"/>
          <p:nvPr/>
        </p:nvSpPr>
        <p:spPr>
          <a:xfrm>
            <a:off x="3046810" y="197346"/>
            <a:ext cx="609361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1.Пополнить знания детей о профессиях ,познакомить с профессией журналиста. 2.Показать роль и значение профессии журналиста в освещении событий в стране и мире. 3.Вызвать чувство уважения к людям-представителям журналисткой профессии, помогающим делать нашу жизнь интереснее и лучше. 4.Формировать умение выстраивать фразы в диалоге, умение осмысливать воспринимаемое и правильно заканчивать фразу. 5. Развивать когнитивно- эмоциональное восприятие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медиаматериала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выражение собственной оценки, позитивного или критического отношения. 6.Воспитывать чувства принадлежности к группе и закрепление положительных эмоций от общего творческого дела; воспитывать уважительное отношение к людям разных профессий и их труду, Развитие жизненно необходимых умений: справляться с волнением, исходить из своих возможностей, делать выбор и принимать решение.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05D5D0-8980-850C-22D0-507FFCF96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3112" y="3886199"/>
            <a:ext cx="2262188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00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58A785-4B6E-3264-C150-E150650585B1}"/>
              </a:ext>
            </a:extLst>
          </p:cNvPr>
          <p:cNvSpPr txBox="1"/>
          <p:nvPr/>
        </p:nvSpPr>
        <p:spPr>
          <a:xfrm>
            <a:off x="3046810" y="1720840"/>
            <a:ext cx="609361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1.Совместная с педагогом познавательная деятельность :знакомство с существующими детскими периодическими изданиями, их содержанием, тематической направленностью. Дошкольники знакомятся с историей печатных изданий, их современными видами, жанрами журналистики, основами умений подготовки текста. ( просмотр видеороликов ,презентаций, виртуальные экскурсии 2. Беседы 3. Тренинговые интервью 4. Сюжетно- ролевая игра 5. Познавательные игры, викторины, конкурсы.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B254E7-42D8-E1EC-CF25-5BC82B88A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787" y="4507504"/>
            <a:ext cx="3121152" cy="233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7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69F0FB-0BD1-B306-4517-1E6EF521397E}"/>
              </a:ext>
            </a:extLst>
          </p:cNvPr>
          <p:cNvSpPr txBox="1"/>
          <p:nvPr/>
        </p:nvSpPr>
        <p:spPr>
          <a:xfrm>
            <a:off x="671513" y="642938"/>
            <a:ext cx="84689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утреннего круга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Квест – технология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Личностно-ориентированная технология.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 технология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игра – это первый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профориентатор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– так говорил о важности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3EFED3-7F99-D792-66C3-A9E46B6E2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961" y="2671762"/>
            <a:ext cx="4834954" cy="407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29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FE9FA58-C50C-0F77-F2C5-D20DF719E51A}"/>
              </a:ext>
            </a:extLst>
          </p:cNvPr>
          <p:cNvSpPr txBox="1"/>
          <p:nvPr/>
        </p:nvSpPr>
        <p:spPr>
          <a:xfrm>
            <a:off x="3053953" y="2143482"/>
            <a:ext cx="610790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Словесные Наглядные Практические Дидактические Составление рассказов Наглядное моделирование Сбор материалов Сюжетно-ролевые игры Диалоги мнемотехника Размещение статей Театрализованные Скороговорки Рисунки, коллажи Выпуск газет Настольные Работа над дикцией Фотографии Презентации Компьютерные Чтение литературы Презентации Встречи Придумывание небылиц Видеоролики Совместные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3637853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0340E-15A5-1C61-4660-D48B792FF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175" y="2328862"/>
            <a:ext cx="7777163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3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</TotalTime>
  <Words>346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«Детская журналистика»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«Детская журналистика»</dc:title>
  <dc:creator>Лариса Ерофеева</dc:creator>
  <cp:lastModifiedBy>Лариса Ерофеева</cp:lastModifiedBy>
  <cp:revision>1</cp:revision>
  <dcterms:created xsi:type="dcterms:W3CDTF">2023-04-07T14:43:29Z</dcterms:created>
  <dcterms:modified xsi:type="dcterms:W3CDTF">2023-04-07T15:27:16Z</dcterms:modified>
</cp:coreProperties>
</file>