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8" r:id="rId7"/>
    <p:sldId id="260" r:id="rId8"/>
    <p:sldId id="267" r:id="rId9"/>
    <p:sldId id="262" r:id="rId10"/>
    <p:sldId id="263" r:id="rId11"/>
    <p:sldId id="264" r:id="rId12"/>
    <p:sldId id="270" r:id="rId13"/>
    <p:sldId id="269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361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21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794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3352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943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108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71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31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92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73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10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976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761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66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3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62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64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18CC5-3FDB-4946-B76E-E1E09C9DC75F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598FB-92CE-4011-9ECA-FFDAEAD9C2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881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1340767"/>
            <a:ext cx="777686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cap="none" spc="0" dirty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Игры по </a:t>
            </a:r>
          </a:p>
          <a:p>
            <a:pPr algn="ctr"/>
            <a:r>
              <a:rPr lang="ru-RU" sz="8000" b="1" i="1" cap="none" spc="0" dirty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экологии</a:t>
            </a:r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0BABA2C1-4E30-42CC-BD42-2DD96DBBA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722249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Муниципальное бюджетное дошкольное образовательное учреждение детский сад комбинированного вида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что сначала\отдельные картинки\апельс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124744"/>
            <a:ext cx="2520000" cy="2537904"/>
          </a:xfrm>
          <a:prstGeom prst="rect">
            <a:avLst/>
          </a:prstGeom>
          <a:noFill/>
        </p:spPr>
      </p:pic>
      <p:pic>
        <p:nvPicPr>
          <p:cNvPr id="4099" name="Picture 3" descr="C:\Users\User\Desktop\что сначала\отдельные картинки\груш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05064"/>
            <a:ext cx="2520000" cy="2537904"/>
          </a:xfrm>
          <a:prstGeom prst="rect">
            <a:avLst/>
          </a:prstGeom>
          <a:noFill/>
        </p:spPr>
      </p:pic>
      <p:pic>
        <p:nvPicPr>
          <p:cNvPr id="4100" name="Picture 4" descr="C:\Users\User\Desktop\что сначала\отдельные картинки\лимо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124744"/>
            <a:ext cx="2520000" cy="2537904"/>
          </a:xfrm>
          <a:prstGeom prst="rect">
            <a:avLst/>
          </a:prstGeom>
          <a:noFill/>
        </p:spPr>
      </p:pic>
      <p:pic>
        <p:nvPicPr>
          <p:cNvPr id="4101" name="Picture 5" descr="C:\Users\User\Desktop\что сначала\отдельные картинки\лу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005064"/>
            <a:ext cx="2520000" cy="2537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C:\Users\User\Desktop\что сначала\отдельные картинки\помид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936" y="3933056"/>
            <a:ext cx="2520000" cy="2537904"/>
          </a:xfrm>
          <a:prstGeom prst="rect">
            <a:avLst/>
          </a:prstGeom>
          <a:noFill/>
        </p:spPr>
      </p:pic>
      <p:pic>
        <p:nvPicPr>
          <p:cNvPr id="5130" name="Picture 10" descr="C:\Users\User\Desktop\что сначала\отдельные картинки\ябло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124744"/>
            <a:ext cx="2520000" cy="2537904"/>
          </a:xfrm>
          <a:prstGeom prst="rect">
            <a:avLst/>
          </a:prstGeom>
          <a:noFill/>
        </p:spPr>
      </p:pic>
      <p:pic>
        <p:nvPicPr>
          <p:cNvPr id="5134" name="Picture 14" descr="C:\Users\User\Desktop\что сначала\отдельные картинки\огурец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124744"/>
            <a:ext cx="2520000" cy="2537904"/>
          </a:xfrm>
          <a:prstGeom prst="rect">
            <a:avLst/>
          </a:prstGeom>
          <a:noFill/>
        </p:spPr>
      </p:pic>
      <p:pic>
        <p:nvPicPr>
          <p:cNvPr id="5140" name="Picture 20" descr="C:\Users\User\Desktop\что сначала\отдельные картинки\морков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933056"/>
            <a:ext cx="2520000" cy="2537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2060848"/>
            <a:ext cx="8568952" cy="406531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Font typeface="+mj-lt"/>
              <a:buAutoNum type="arabicPeriod"/>
            </a:pPr>
            <a:r>
              <a:rPr lang="ru-RU" sz="4100" dirty="0"/>
              <a:t>Посмотреть на фигуры и запомнить порядок в течении 8 секунд (до  появления будильника) и отвернуться .</a:t>
            </a:r>
          </a:p>
          <a:p>
            <a:pPr marL="0" indent="0" algn="just">
              <a:buFont typeface="+mj-lt"/>
              <a:buAutoNum type="arabicPeriod"/>
            </a:pPr>
            <a:r>
              <a:rPr lang="ru-RU" sz="4100" dirty="0"/>
              <a:t>После звукового сигнала повернуться и найти </a:t>
            </a:r>
            <a:r>
              <a:rPr lang="ru-RU" sz="3600" dirty="0"/>
              <a:t>Какие картинки исчезли</a:t>
            </a:r>
            <a:endParaRPr lang="ru-RU" sz="4100" dirty="0"/>
          </a:p>
          <a:p>
            <a:pPr marL="0" indent="0" algn="just">
              <a:buFont typeface="+mj-lt"/>
              <a:buAutoNum type="arabicPeriod"/>
            </a:pPr>
            <a:r>
              <a:rPr lang="ru-RU" sz="4100" dirty="0"/>
              <a:t>Когда догадаешься нажми на кнопку «ответ» и проверь себя.</a:t>
            </a:r>
          </a:p>
          <a:p>
            <a:pPr marL="0" indent="0" algn="just">
              <a:buFont typeface="+mj-lt"/>
              <a:buAutoNum type="arabicPeriod"/>
            </a:pPr>
            <a:r>
              <a:rPr lang="ru-RU" sz="4100" dirty="0"/>
              <a:t>После выполнения задания  нажми на кнопку  «следующее», чтобы перейти к следующему заданию</a:t>
            </a:r>
            <a:r>
              <a:rPr lang="ru-RU" sz="3600" dirty="0"/>
              <a:t>.</a:t>
            </a:r>
          </a:p>
          <a:p>
            <a:endParaRPr lang="ru-RU" dirty="0"/>
          </a:p>
        </p:txBody>
      </p:sp>
      <p:sp>
        <p:nvSpPr>
          <p:cNvPr id="7" name="Заголовок 33"/>
          <p:cNvSpPr txBox="1">
            <a:spLocks/>
          </p:cNvSpPr>
          <p:nvPr/>
        </p:nvSpPr>
        <p:spPr>
          <a:xfrm>
            <a:off x="457200" y="989856"/>
            <a:ext cx="8229600" cy="99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/>
              <a:t>Какие картинки исчезли</a:t>
            </a:r>
          </a:p>
          <a:p>
            <a:pPr lvl="0"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(инструкция)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7164288" y="6021288"/>
            <a:ext cx="1440160" cy="72008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ysClr val="windowText" lastClr="000000"/>
                </a:solidFill>
              </a:rPr>
              <a:t>Ответ</a:t>
            </a:r>
          </a:p>
        </p:txBody>
      </p:sp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ru-RU" dirty="0"/>
              <a:t>Какие картинки исчезли</a:t>
            </a:r>
          </a:p>
        </p:txBody>
      </p:sp>
      <p:pic>
        <p:nvPicPr>
          <p:cNvPr id="24" name="Picture 8" descr="C:\Users\User\Desktop\textura-do-material-psd-layered-do-despertador_35-536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5589240"/>
            <a:ext cx="648072" cy="862077"/>
          </a:xfrm>
          <a:prstGeom prst="rect">
            <a:avLst/>
          </a:prstGeom>
          <a:noFill/>
        </p:spPr>
      </p:pic>
      <p:pic>
        <p:nvPicPr>
          <p:cNvPr id="3078" name="Picture 6" descr="D:\Мои документы\презентации пособие\для презентации\животные\осе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888108"/>
            <a:ext cx="1893888" cy="1612900"/>
          </a:xfrm>
          <a:prstGeom prst="rect">
            <a:avLst/>
          </a:prstGeom>
          <a:noFill/>
        </p:spPr>
      </p:pic>
      <p:pic>
        <p:nvPicPr>
          <p:cNvPr id="3081" name="Picture 9" descr="D:\Мои документы\презентации пособие\для презентации\животные\вол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890044"/>
            <a:ext cx="1839913" cy="1627188"/>
          </a:xfrm>
          <a:prstGeom prst="rect">
            <a:avLst/>
          </a:prstGeom>
          <a:noFill/>
        </p:spPr>
      </p:pic>
      <p:pic>
        <p:nvPicPr>
          <p:cNvPr id="3082" name="Picture 10" descr="D:\Мои документы\презентации пособие\для презентации\животные\верблюд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3861048"/>
            <a:ext cx="1893887" cy="1612900"/>
          </a:xfrm>
          <a:prstGeom prst="rect">
            <a:avLst/>
          </a:prstGeom>
          <a:noFill/>
        </p:spPr>
      </p:pic>
      <p:pic>
        <p:nvPicPr>
          <p:cNvPr id="3083" name="Picture 11" descr="D:\Мои документы\презентации пособие\для презентации\животные\зебр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3904332"/>
            <a:ext cx="1893887" cy="1612900"/>
          </a:xfrm>
          <a:prstGeom prst="rect">
            <a:avLst/>
          </a:prstGeom>
          <a:noFill/>
        </p:spPr>
      </p:pic>
      <p:pic>
        <p:nvPicPr>
          <p:cNvPr id="3084" name="Picture 12" descr="D:\Мои документы\презентации пособие\для презентации\животные\коз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1772816"/>
            <a:ext cx="1839913" cy="1627187"/>
          </a:xfrm>
          <a:prstGeom prst="rect">
            <a:avLst/>
          </a:prstGeom>
          <a:noFill/>
        </p:spPr>
      </p:pic>
      <p:pic>
        <p:nvPicPr>
          <p:cNvPr id="3085" name="Picture 13" descr="D:\Мои документы\презентации пособие\для презентации\животные\лев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87874" y="1822450"/>
            <a:ext cx="1848222" cy="160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55576" y="2924944"/>
            <a:ext cx="77768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>
                <a:ln w="315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Молодец!!!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               Содержание: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6060" y="1700808"/>
            <a:ext cx="7429499" cy="3960440"/>
          </a:xfrm>
        </p:spPr>
        <p:txBody>
          <a:bodyPr/>
          <a:lstStyle/>
          <a:p>
            <a:r>
              <a:rPr lang="ru-RU" sz="3600" dirty="0"/>
              <a:t>«Что сначала, что потом»</a:t>
            </a:r>
          </a:p>
          <a:p>
            <a:r>
              <a:rPr lang="ru-RU" sz="3600" dirty="0"/>
              <a:t>«4 лишний»</a:t>
            </a:r>
          </a:p>
          <a:p>
            <a:pPr lvl="0"/>
            <a:r>
              <a:rPr lang="ru-RU" sz="3600" dirty="0"/>
              <a:t>«Какие картинки исчезли»</a:t>
            </a:r>
          </a:p>
          <a:p>
            <a:endParaRPr lang="ru-RU" sz="36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36104"/>
          </a:xfrm>
        </p:spPr>
        <p:txBody>
          <a:bodyPr/>
          <a:lstStyle/>
          <a:p>
            <a:r>
              <a:rPr lang="ru-RU" b="1" dirty="0"/>
              <a:t>         «Что сначала, что потом»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ru-RU" sz="3600" dirty="0"/>
              <a:t>Из двух картинок выбрать какая из них первая, а какая вторая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19672" y="4221088"/>
            <a:ext cx="259228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/>
              <a:t>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4221088"/>
            <a:ext cx="259228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/>
              <a:t>2</a:t>
            </a:r>
          </a:p>
        </p:txBody>
      </p:sp>
      <p:pic>
        <p:nvPicPr>
          <p:cNvPr id="1026" name="Picture 2" descr="C:\Users\User\Desktop\что сначала\отдельные картинки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24744"/>
            <a:ext cx="2700000" cy="2763106"/>
          </a:xfrm>
          <a:prstGeom prst="rect">
            <a:avLst/>
          </a:prstGeom>
          <a:noFill/>
        </p:spPr>
      </p:pic>
      <p:pic>
        <p:nvPicPr>
          <p:cNvPr id="1027" name="Picture 3" descr="C:\Users\User\Desktop\что сначала\отдельные картинк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2700337" cy="280831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59632" y="0"/>
            <a:ext cx="46821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«Что сначала, что потом»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2948E-6 L -0.41528 0.417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69942E-6 L 0.41944 0.4143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0" y="2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19672" y="4221088"/>
            <a:ext cx="259228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/>
              <a:t>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4221088"/>
            <a:ext cx="259228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/>
              <a:t>2</a:t>
            </a:r>
          </a:p>
        </p:txBody>
      </p:sp>
      <p:pic>
        <p:nvPicPr>
          <p:cNvPr id="2050" name="Picture 2" descr="C:\Users\User\Desktop\что сначала\отдельные картинки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124744"/>
            <a:ext cx="2633663" cy="2736304"/>
          </a:xfrm>
          <a:prstGeom prst="rect">
            <a:avLst/>
          </a:prstGeom>
          <a:noFill/>
        </p:spPr>
      </p:pic>
      <p:pic>
        <p:nvPicPr>
          <p:cNvPr id="2051" name="Picture 3" descr="C:\Users\User\Desktop\что сначала\отдельные картинки\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270351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1965E-6 L -0.41945 0.419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0" y="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08092E-6 L 0.41736 0.40902 " pathEditMode="relative" ptsTypes="AA">
                                      <p:cBhvr>
                                        <p:cTn id="1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19672" y="4221088"/>
            <a:ext cx="259228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/>
              <a:t>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4221088"/>
            <a:ext cx="259228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/>
              <a:t>2</a:t>
            </a:r>
          </a:p>
        </p:txBody>
      </p:sp>
      <p:pic>
        <p:nvPicPr>
          <p:cNvPr id="1026" name="Picture 2" descr="C:\Users\User\Desktop\что сначала\отдельные картинки\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1925" y="1084263"/>
            <a:ext cx="2780035" cy="2717078"/>
          </a:xfrm>
          <a:prstGeom prst="rect">
            <a:avLst/>
          </a:prstGeom>
          <a:noFill/>
        </p:spPr>
      </p:pic>
      <p:pic>
        <p:nvPicPr>
          <p:cNvPr id="1027" name="Picture 3" descr="C:\Users\User\Desktop\что сначала\отдельные картинки\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44588"/>
            <a:ext cx="2736304" cy="2643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4.81481E-6 L -0.40937 0.42013 " pathEditMode="relative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43316 0.42013 " pathEditMode="relative" ptsTypes="A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19672" y="4221088"/>
            <a:ext cx="259228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/>
              <a:t>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4221088"/>
            <a:ext cx="259228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/>
              <a:t>2</a:t>
            </a:r>
          </a:p>
        </p:txBody>
      </p:sp>
      <p:pic>
        <p:nvPicPr>
          <p:cNvPr id="3074" name="Picture 2" descr="C:\Users\User\Desktop\что сначала\отдельные картинки\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2693987" cy="2736304"/>
          </a:xfrm>
          <a:prstGeom prst="rect">
            <a:avLst/>
          </a:prstGeom>
          <a:noFill/>
        </p:spPr>
      </p:pic>
      <p:pic>
        <p:nvPicPr>
          <p:cNvPr id="3075" name="Picture 3" descr="C:\Users\User\Desktop\что сначала\отдельные картинки\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24744"/>
            <a:ext cx="2747649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5.83815E-6 L -0.41736 0.41941 " pathEditMode="relative" ptsTypes="A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5 4.07407E-6 L 0.42205 0.409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00" y="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19672" y="4221088"/>
            <a:ext cx="259228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/>
              <a:t>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4221088"/>
            <a:ext cx="2592288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/>
              <a:t>2</a:t>
            </a:r>
          </a:p>
        </p:txBody>
      </p:sp>
      <p:pic>
        <p:nvPicPr>
          <p:cNvPr id="2050" name="Picture 2" descr="C:\Users\User\Desktop\что сначала\отдельные картинки\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96752"/>
            <a:ext cx="2693987" cy="2686050"/>
          </a:xfrm>
          <a:prstGeom prst="rect">
            <a:avLst/>
          </a:prstGeom>
          <a:noFill/>
        </p:spPr>
      </p:pic>
      <p:pic>
        <p:nvPicPr>
          <p:cNvPr id="2051" name="Picture 3" descr="C:\Users\User\Desktop\что сначала\отдельные картинки\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1310" y="1196752"/>
            <a:ext cx="2732658" cy="266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0 L -0.00018 0.414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0.00243 0.413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36104"/>
          </a:xfrm>
        </p:spPr>
        <p:txBody>
          <a:bodyPr/>
          <a:lstStyle/>
          <a:p>
            <a:r>
              <a:rPr lang="ru-RU" b="1" dirty="0"/>
              <a:t>«4 лишний»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ru-RU" dirty="0"/>
              <a:t>Найти из четырех картинок лишнюю и объяснить почему.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458</TotalTime>
  <Words>148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Tw Cen MT</vt:lpstr>
      <vt:lpstr>Контур</vt:lpstr>
      <vt:lpstr>Муниципальное бюджетное дошкольное образовательное учреждение детский сад комбинированного вида</vt:lpstr>
      <vt:lpstr>               Содержание:</vt:lpstr>
      <vt:lpstr>         «Что сначала, что потом»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«4 лишний»</vt:lpstr>
      <vt:lpstr>Презентация PowerPoint</vt:lpstr>
      <vt:lpstr>Презентация PowerPoint</vt:lpstr>
      <vt:lpstr>Презентация PowerPoint</vt:lpstr>
      <vt:lpstr>Какие картинки исчезли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по экологии</dc:title>
  <dc:creator>User</dc:creator>
  <cp:lastModifiedBy>User</cp:lastModifiedBy>
  <cp:revision>54</cp:revision>
  <dcterms:created xsi:type="dcterms:W3CDTF">2014-07-31T04:10:24Z</dcterms:created>
  <dcterms:modified xsi:type="dcterms:W3CDTF">2023-05-15T17:53:33Z</dcterms:modified>
</cp:coreProperties>
</file>