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206"/>
            <a:ext cx="9144000" cy="700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6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8" y="-30654"/>
            <a:ext cx="9144000" cy="706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3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06" y="4509120"/>
            <a:ext cx="7596188" cy="25019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59432"/>
            <a:ext cx="835292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5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45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7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5"/>
            <a:ext cx="9144000" cy="684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" y="0"/>
            <a:ext cx="9127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9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71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4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2017-05-05T06:46:56Z</dcterms:created>
  <dcterms:modified xsi:type="dcterms:W3CDTF">2017-05-10T18:27:40Z</dcterms:modified>
</cp:coreProperties>
</file>