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63" r:id="rId5"/>
    <p:sldId id="271" r:id="rId6"/>
    <p:sldId id="272" r:id="rId7"/>
    <p:sldId id="273" r:id="rId8"/>
    <p:sldId id="274" r:id="rId9"/>
    <p:sldId id="275" r:id="rId10"/>
    <p:sldId id="276" r:id="rId11"/>
    <p:sldId id="277" r:id="rId12"/>
    <p:sldId id="278" r:id="rId13"/>
    <p:sldId id="264" r:id="rId14"/>
    <p:sldId id="279" r:id="rId15"/>
    <p:sldId id="280" r:id="rId16"/>
    <p:sldId id="281" r:id="rId17"/>
    <p:sldId id="282" r:id="rId18"/>
    <p:sldId id="283" r:id="rId19"/>
    <p:sldId id="284" r:id="rId20"/>
    <p:sldId id="265" r:id="rId21"/>
    <p:sldId id="260" r:id="rId22"/>
    <p:sldId id="28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chemeClr val="accent1">
                <a:tint val="66000"/>
                <a:satMod val="160000"/>
              </a:schemeClr>
            </a:gs>
            <a:gs pos="100000">
              <a:schemeClr val="accent1"/>
            </a:gs>
            <a:gs pos="100000">
              <a:schemeClr val="accent1">
                <a:tint val="23500"/>
                <a:satMod val="160000"/>
              </a:schemeClr>
            </a:gs>
          </a:gsLst>
          <a:lin ang="4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83768" y="1597600"/>
            <a:ext cx="4536504" cy="132343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19050"/>
            </a:sp3d>
          </a:bodyPr>
          <a:lstStyle/>
          <a:p>
            <a:r>
              <a:rPr lang="ru-RU" sz="8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80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лизмы</a:t>
            </a:r>
            <a:endParaRPr lang="ru-RU" sz="80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8684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0628"/>
            <a:ext cx="8784976" cy="6588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7945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45"/>
            <a:ext cx="9114509" cy="67211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236025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71056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133" y="53160"/>
            <a:ext cx="9013621" cy="6760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42345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0628"/>
            <a:ext cx="8856984" cy="6642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8546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634"/>
            <a:ext cx="8784976" cy="65887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005497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0628"/>
            <a:ext cx="8928992" cy="6696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110780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036496" cy="6777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62327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80628"/>
            <a:ext cx="8928992" cy="66967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332721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634"/>
            <a:ext cx="8856984" cy="6642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139190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3265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	Клизма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– это процедура, во время которой в организм (в прямую кишку через задний проход или в толстую кишку с помощью кишечных трубок либо используя наконечник для клизмы) вводят воду, лекарственные или другие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вещества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654" y="94822"/>
            <a:ext cx="2993504" cy="30156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2285992"/>
            <a:ext cx="3425477" cy="279382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3108" y="3214686"/>
            <a:ext cx="3587552" cy="26906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4071942"/>
            <a:ext cx="2792902" cy="2704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691475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116632"/>
            <a:ext cx="8568953" cy="37948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63" y="3882103"/>
            <a:ext cx="4343133" cy="28976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911454"/>
            <a:ext cx="4543743" cy="27032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983945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-27384"/>
            <a:ext cx="9036496" cy="6777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74708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80728"/>
            <a:ext cx="9144000" cy="57211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2071670" y="214290"/>
            <a:ext cx="57059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 за </a:t>
            </a:r>
            <a:r>
              <a:rPr lang="ru-RU" sz="4400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75057" dist="38100" dir="5400000" sy="-20000" rotWithShape="0">
                    <a:prstClr val="black">
                      <a:alpha val="25000"/>
                    </a:prstClr>
                  </a:outerShdw>
                </a:effectLst>
                <a:latin typeface="Times New Roman" pitchFamily="18" charset="0"/>
                <a:cs typeface="Times New Roman" pitchFamily="18" charset="0"/>
              </a:rPr>
              <a:t>внимание!</a:t>
            </a:r>
            <a:endParaRPr lang="ru-RU" sz="4400" b="1" i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75057" dist="38100" dir="5400000" sy="-20000" rotWithShape="0">
                  <a:prstClr val="black">
                    <a:alpha val="25000"/>
                  </a:prst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74745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972" y="116631"/>
            <a:ext cx="8835516" cy="66266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4168046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522312"/>
            <a:ext cx="7620000" cy="5715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35629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507" y="116632"/>
            <a:ext cx="8832981" cy="66247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524635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34634"/>
            <a:ext cx="8712968" cy="6534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76071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2297198"/>
            <a:ext cx="6084168" cy="4254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63711" y="819870"/>
            <a:ext cx="90802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Микроклизма Клизма маленькая обычно используется для введения каких-либо лекарственных препаратов или психотропных веществ в прямую кишку. Для постановки используется небольших размеров груша (инструмент для проведения процедуры). Объемы клизм не превышают 10-100 мл.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4084" y="1988839"/>
            <a:ext cx="2114550" cy="2047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83568" y="173539"/>
            <a:ext cx="76328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По объему вводимой жидкости клизмы можно разделить на маленькие, средние и сифонные 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768" y="3959199"/>
            <a:ext cx="2276041" cy="28988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41574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4649" y="382012"/>
            <a:ext cx="864096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Средняя - обычно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это очистительные клизмы, объем раствора не превышает 2 литра. Постановка очистительной клизмы применяется при запорах или перед проведением диагностики прямой или ободочной кишки (исследований рентгенологических или эндоскопических), с целью очистить толстую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кишку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772817"/>
            <a:ext cx="4397182" cy="40399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23" y="1872380"/>
            <a:ext cx="2765858" cy="25854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9661" y="1779099"/>
            <a:ext cx="1689149" cy="25396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439097"/>
            <a:ext cx="3456384" cy="2347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775546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4092" y="162863"/>
            <a:ext cx="454393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Сифонная </a:t>
            </a:r>
            <a:r>
              <a:rPr lang="ru-RU" dirty="0" smtClean="0"/>
              <a:t>клизмы (синоним кишечное промывание) - смысл </a:t>
            </a:r>
            <a:r>
              <a:rPr lang="ru-RU" dirty="0"/>
              <a:t>процедуры состоит в введении жидкости объемом около 20 литров путем многократного заливания и выведения по 1-2 литра. Обычно используется с целью выведения токсических веществ из организма или для глубокого очищения толстой кишки. Не стоит путать этот вид клизм с гидроколонотерапией. Сифонная клизма грудничку явно не подойдет. 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2812" y="301221"/>
            <a:ext cx="4461188" cy="31396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591046"/>
            <a:ext cx="3619412" cy="31396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158" y="4221088"/>
            <a:ext cx="5257938" cy="23222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831624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186</TotalTime>
  <Words>113</Words>
  <Application>Microsoft Office PowerPoint</Application>
  <PresentationFormat>Экран (4:3)</PresentationFormat>
  <Paragraphs>7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</cp:lastModifiedBy>
  <cp:revision>15</cp:revision>
  <dcterms:created xsi:type="dcterms:W3CDTF">2017-03-28T06:02:30Z</dcterms:created>
  <dcterms:modified xsi:type="dcterms:W3CDTF">2022-04-05T09:14:17Z</dcterms:modified>
</cp:coreProperties>
</file>