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65" r:id="rId4"/>
    <p:sldId id="264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19" cy="6974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0492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4.infourok.ru/uploads/ex/0dc7/00074d3e-d4a69822/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66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3068960"/>
            <a:ext cx="7556376" cy="1075086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Куклы - обереги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405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9209" y="0"/>
            <a:ext cx="921702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722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5.infourok.ru/uploads/ex/020a/00126511-c6b22dde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6" y="-28454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7645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3</Words>
  <Application>Microsoft Office PowerPoint</Application>
  <PresentationFormat>Экран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Куклы - обереги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Улыбка дс4</dc:creator>
  <cp:lastModifiedBy>Улыбка дс4</cp:lastModifiedBy>
  <cp:revision>13</cp:revision>
  <dcterms:created xsi:type="dcterms:W3CDTF">2022-01-07T18:08:41Z</dcterms:created>
  <dcterms:modified xsi:type="dcterms:W3CDTF">2023-05-15T09:41:28Z</dcterms:modified>
</cp:coreProperties>
</file>