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6" r:id="rId4"/>
    <p:sldId id="258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2" d="100"/>
          <a:sy n="42" d="100"/>
        </p:scale>
        <p:origin x="1326" y="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Home\Desktop\1613463773_16-p-fon-dlya-prezentatsii-pro-konstitutsiyu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751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Нравственно-патриотический уголок </a:t>
            </a:r>
            <a:b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группы №1</a:t>
            </a:r>
            <a:b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«Детский сад комбинированного вида» № 95</a:t>
            </a:r>
            <a:b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города Воронежа</a:t>
            </a:r>
            <a:endParaRPr lang="ru-RU" sz="3200" b="1" i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95936" y="4365104"/>
            <a:ext cx="3776464" cy="1273696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Воспитатели :</a:t>
            </a:r>
          </a:p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Крохина Л.Н.</a:t>
            </a:r>
          </a:p>
          <a:p>
            <a:r>
              <a:rPr lang="ru-RU" sz="20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Лукинова Л.И.</a:t>
            </a:r>
            <a:endParaRPr lang="ru-RU" sz="20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Home\Desktop\1613463773_16-p-fon-dlya-prezentatsii-pro-konstitutsiyu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882"/>
            <a:ext cx="9144000" cy="687518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115616" y="1720840"/>
            <a:ext cx="705678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Нравственно – патриотическое воспитание способствует тому, что у ребенка развиваются навыки взаимоотношений с взрослыми и сверстниками; развивается интерес к русским традициям и обычаям; появляется чувство ответственности и гордости за достижения страны, чувство привязанности к своей семье, дому, детскому саду, улице, району, стране, уважение к труду.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Можно сказать, что в целом формируется социальная компетентность ребенка.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Home\Desktop\1613463773_16-p-fon-dlya-prezentatsii-pro-konstitutsiyu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751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Нравственно патриотический уголок</a:t>
            </a:r>
            <a:endParaRPr lang="ru-RU" sz="1600" b="1" dirty="0">
              <a:solidFill>
                <a:schemeClr val="accent5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 descr="C:\Users\Home\Desktop\нрав. воспит\IMG_20230113_1027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052736"/>
            <a:ext cx="3976124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</p:pic>
      <p:pic>
        <p:nvPicPr>
          <p:cNvPr id="1028" name="Picture 4" descr="C:\Users\Home\Desktop\нрав. воспит\IMG_20230116_14162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4355976" y="1628800"/>
            <a:ext cx="4392488" cy="498519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C:\Users\Home\Desktop\1613463773_16-p-fon-dlya-prezentatsii-pro-konstitutsiyu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5187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357290" y="571480"/>
            <a:ext cx="7000924" cy="41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Воронеж  военный</a:t>
            </a: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857232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293315"/>
                </a:solidFill>
              </a:rPr>
              <a:t>             </a:t>
            </a:r>
            <a:endParaRPr lang="ru-RU" dirty="0"/>
          </a:p>
        </p:txBody>
      </p:sp>
      <p:pic>
        <p:nvPicPr>
          <p:cNvPr id="4099" name="Picture 3" descr="C:\Users\Home\Desktop\нрав. воспит\IMG_20230116_13392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268760"/>
            <a:ext cx="7920880" cy="54332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Home\Desktop\1613463773_16-p-fon-dlya-prezentatsii-pro-konstitutsiyu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87"/>
            <a:ext cx="9144000" cy="68751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</a:t>
            </a:r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Исторические места     </a:t>
            </a: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Home\Desktop\нрав. воспит\IMG_20230116_14320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186465" cy="33123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Home\Desktop\нрав. воспит\IMG_20230116_141705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3212976"/>
            <a:ext cx="5040560" cy="33984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Home\Desktop\1613463773_16-p-fon-dlya-prezentatsii-pro-konstitutsiyu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751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Народные промыслы</a:t>
            </a: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Home\Desktop\нрав. воспит\IMG_20230113_17312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1295208"/>
            <a:ext cx="7524328" cy="5302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Users\Home\Desktop\1613463773_16-p-fon-dlya-prezentatsii-pro-konstitutsiyu-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87"/>
            <a:ext cx="9144000" cy="6875187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Дидактические игры</a:t>
            </a:r>
            <a:endParaRPr lang="ru-RU" sz="16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Home\Desktop\нрав. воспит\IMG_20230116_14405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288178"/>
            <a:ext cx="7200800" cy="53157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90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Нравственно-патриотический уголок  группы №1 МБДОУ «Детский сад комбинированного вида» № 95 города Воронежа</vt:lpstr>
      <vt:lpstr>Презентация PowerPoint</vt:lpstr>
      <vt:lpstr>Нравственно патриотический уголок</vt:lpstr>
      <vt:lpstr>Презентация PowerPoint</vt:lpstr>
      <vt:lpstr>                                                                          Исторические места     </vt:lpstr>
      <vt:lpstr>Народные промыслы</vt:lpstr>
      <vt:lpstr>Дидактические игры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Azerty</cp:lastModifiedBy>
  <cp:revision>15</cp:revision>
  <dcterms:created xsi:type="dcterms:W3CDTF">2023-01-22T07:46:50Z</dcterms:created>
  <dcterms:modified xsi:type="dcterms:W3CDTF">2023-05-15T13:34:32Z</dcterms:modified>
</cp:coreProperties>
</file>