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lenovo\Desktop\6778c9f677929f55034135d91f461781-800x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6"/>
            <a:ext cx="9144000" cy="686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36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lenovo\Desktop\6778c9f677929f55034135d91f461781-800x — копия — копия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9213"/>
            <a:ext cx="9144000" cy="693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984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lenovo\Desktop\6778c9f677929f55034135d91f461781-800x — копия — копия — копия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005"/>
            <a:ext cx="9252520" cy="6867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288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6778c9f677929f55034135d91f461781-800x — копия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6"/>
            <a:ext cx="9144000" cy="686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984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novo\Desktop\6778c9f677929f55034135d91f461781-800x — копия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6"/>
            <a:ext cx="9144000" cy="686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984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lenovo\Desktop\6778c9f677929f55034135d91f461781-800x — копия — копия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1566"/>
            <a:ext cx="9144000" cy="6901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984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6778c9f677929f55034135d91f461781-800x — копия — копия (5)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6"/>
            <a:ext cx="9144000" cy="686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984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novo\Desktop\6778c9f677929f55034135d91f461781-800x — копия — копия (4)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" y="-1426"/>
            <a:ext cx="9142097" cy="685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984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enovo\Desktop\6778c9f677929f55034135d91f461781-800x — копия — копия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" y="-1426"/>
            <a:ext cx="9142097" cy="685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984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enovo\Desktop\6778c9f677929f55034135d91f461781-800x — копия — копия (3)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" y="-1426"/>
            <a:ext cx="9142097" cy="685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984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enovo\Desktop\6778c9f677929f55034135d91f461781-800x — копия — копия (2) —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" y="-1426"/>
            <a:ext cx="9142097" cy="685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9842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8</cp:revision>
  <dcterms:created xsi:type="dcterms:W3CDTF">2023-04-21T10:48:17Z</dcterms:created>
  <dcterms:modified xsi:type="dcterms:W3CDTF">2023-05-15T08:12:49Z</dcterms:modified>
</cp:coreProperties>
</file>