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8" r:id="rId2"/>
    <p:sldId id="257" r:id="rId3"/>
    <p:sldId id="265" r:id="rId4"/>
    <p:sldId id="262" r:id="rId5"/>
    <p:sldId id="256" r:id="rId6"/>
    <p:sldId id="258" r:id="rId7"/>
    <p:sldId id="280" r:id="rId8"/>
    <p:sldId id="266" r:id="rId9"/>
    <p:sldId id="269" r:id="rId10"/>
    <p:sldId id="264" r:id="rId11"/>
    <p:sldId id="270" r:id="rId12"/>
    <p:sldId id="273" r:id="rId13"/>
    <p:sldId id="272" r:id="rId14"/>
    <p:sldId id="267" r:id="rId15"/>
    <p:sldId id="275" r:id="rId16"/>
    <p:sldId id="278" r:id="rId17"/>
    <p:sldId id="279" r:id="rId18"/>
    <p:sldId id="282" r:id="rId19"/>
    <p:sldId id="276" r:id="rId20"/>
    <p:sldId id="283" r:id="rId21"/>
    <p:sldId id="28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8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47C5D-C30A-49D4-A9C6-B0AD79E312C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B909C-3B09-4957-AB1B-FEEBDE5F0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47C5D-C30A-49D4-A9C6-B0AD79E312C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B909C-3B09-4957-AB1B-FEEBDE5F0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47C5D-C30A-49D4-A9C6-B0AD79E312C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B909C-3B09-4957-AB1B-FEEBDE5F0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47C5D-C30A-49D4-A9C6-B0AD79E312C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B909C-3B09-4957-AB1B-FEEBDE5F0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47C5D-C30A-49D4-A9C6-B0AD79E312C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B909C-3B09-4957-AB1B-FEEBDE5F0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47C5D-C30A-49D4-A9C6-B0AD79E312C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B909C-3B09-4957-AB1B-FEEBDE5F0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47C5D-C30A-49D4-A9C6-B0AD79E312C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B909C-3B09-4957-AB1B-FEEBDE5F0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47C5D-C30A-49D4-A9C6-B0AD79E312C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B909C-3B09-4957-AB1B-FEEBDE5F0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47C5D-C30A-49D4-A9C6-B0AD79E312C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B909C-3B09-4957-AB1B-FEEBDE5F0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47C5D-C30A-49D4-A9C6-B0AD79E312C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B909C-3B09-4957-AB1B-FEEBDE5F0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47C5D-C30A-49D4-A9C6-B0AD79E312C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B909C-3B09-4957-AB1B-FEEBDE5F06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F647C5D-C30A-49D4-A9C6-B0AD79E312C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F9B909C-3B09-4957-AB1B-FEEBDE5F0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s://pbs.twimg.com/media/EDMoh_0U8AAod6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8568952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etsad-shop.ru/images/thumbnails/800/700/detailed/18/46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04664"/>
            <a:ext cx="4212464" cy="6120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416287" y="332656"/>
            <a:ext cx="29354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ГРУЗИЯ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172" name="Picture 4" descr="https://s1.1zoom.ru/b5050/894/338305-Berserker_2560x16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1268760"/>
            <a:ext cx="2880000" cy="180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5004048" y="4149080"/>
            <a:ext cx="316150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cap="all" dirty="0"/>
              <a:t>Mahd-lobt </a:t>
            </a:r>
            <a:r>
              <a:rPr lang="ru-RU" sz="4400" cap="all" dirty="0" smtClean="0"/>
              <a:t/>
            </a:r>
            <a:br>
              <a:rPr lang="ru-RU" sz="4400" cap="all" dirty="0" smtClean="0"/>
            </a:br>
            <a:r>
              <a:rPr lang="ru-RU" sz="4400" cap="all" dirty="0" smtClean="0"/>
              <a:t>(</a:t>
            </a:r>
            <a:r>
              <a:rPr lang="ru-RU" sz="4400" cap="all" dirty="0"/>
              <a:t>мадлобт)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eshka.ru/wp-content/uploads/2013/02/narodymira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764704"/>
            <a:ext cx="3933641" cy="57606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332656"/>
            <a:ext cx="82076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Соединенные Штаты Америки</a:t>
            </a:r>
            <a:endParaRPr lang="ru-RU" sz="3200" b="1" cap="all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8" name="Picture 4" descr="https://www.publicdomainpictures.net/pictures/80000/velka/american-flag-1392926500mE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1196752"/>
            <a:ext cx="2880000" cy="18001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220072" y="4149080"/>
            <a:ext cx="294984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cap="all" dirty="0"/>
              <a:t>Thank </a:t>
            </a:r>
            <a:r>
              <a:rPr lang="en-US" sz="4400" cap="all" dirty="0" smtClean="0"/>
              <a:t>you</a:t>
            </a:r>
            <a:r>
              <a:rPr lang="ru-RU" sz="4400" cap="all" dirty="0" smtClean="0"/>
              <a:t/>
            </a:r>
            <a:br>
              <a:rPr lang="ru-RU" sz="4400" cap="all" dirty="0" smtClean="0"/>
            </a:br>
            <a:r>
              <a:rPr lang="en-US" sz="4400" cap="all" dirty="0" smtClean="0"/>
              <a:t>(</a:t>
            </a:r>
            <a:r>
              <a:rPr lang="ru-RU" sz="4400" cap="all" dirty="0" smtClean="0"/>
              <a:t>Фенкью</a:t>
            </a:r>
            <a:r>
              <a:rPr lang="ru-RU" sz="4400" cap="all" dirty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steshka.ru/wp-content/uploads/2013/02/narodymira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32656"/>
            <a:ext cx="4187582" cy="6120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114116" y="476672"/>
            <a:ext cx="329769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МЕКСИКА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1748" name="Picture 4" descr="https://upload.wikimedia.org/wikipedia/commons/thumb/f/fc/Flag_of_Mexico.svg/1600px-Flag_of_Mexico.sv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1268760"/>
            <a:ext cx="2880320" cy="1800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148064" y="4005064"/>
            <a:ext cx="331236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dirty="0">
                <a:solidFill>
                  <a:srgbClr val="027BC8"/>
                </a:solidFill>
                <a:latin typeface="Verdana"/>
              </a:rPr>
              <a:t/>
            </a:r>
            <a:br>
              <a:rPr lang="en-US" dirty="0">
                <a:solidFill>
                  <a:srgbClr val="027BC8"/>
                </a:solidFill>
                <a:latin typeface="Verdana"/>
              </a:rPr>
            </a:br>
            <a:r>
              <a:rPr lang="en-US" sz="4400" cap="all" dirty="0" smtClean="0"/>
              <a:t>gracias</a:t>
            </a:r>
            <a:r>
              <a:rPr lang="ru-RU" sz="4400" cap="all" dirty="0" smtClean="0"/>
              <a:t/>
            </a:r>
            <a:br>
              <a:rPr lang="ru-RU" sz="4400" cap="all" dirty="0" smtClean="0"/>
            </a:br>
            <a:r>
              <a:rPr lang="ru-RU" sz="4400" cap="all" dirty="0" smtClean="0"/>
              <a:t>(грасиас)</a:t>
            </a:r>
          </a:p>
          <a:p>
            <a:pPr lvl="0" fontAlgn="base"/>
            <a:endParaRPr lang="en-US" dirty="0">
              <a:solidFill>
                <a:srgbClr val="027BC8"/>
              </a:solidFill>
              <a:latin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znaew.ru/images/Himiya/1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04664"/>
            <a:ext cx="4165664" cy="6120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216646" y="476672"/>
            <a:ext cx="327525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ЭСТОНИЯ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2774" name="Picture 6" descr="https://cdn1.vectorstock.com/i/1000x1000/79/45/estonian-flag-vector-5179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1268760"/>
            <a:ext cx="2880319" cy="183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5940152" y="4149080"/>
            <a:ext cx="226619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cap="all" dirty="0"/>
              <a:t>Tänan </a:t>
            </a:r>
            <a:r>
              <a:rPr lang="ru-RU" sz="4400" cap="all" dirty="0" smtClean="0"/>
              <a:t/>
            </a:r>
            <a:br>
              <a:rPr lang="ru-RU" sz="4400" cap="all" dirty="0" smtClean="0"/>
            </a:br>
            <a:r>
              <a:rPr lang="en-US" sz="4400" cap="all" dirty="0" smtClean="0"/>
              <a:t>(</a:t>
            </a:r>
            <a:r>
              <a:rPr lang="ru-RU" sz="4400" cap="all" dirty="0"/>
              <a:t>Тянан 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ne-proza.ru/data/imagegallery/345c2771-bd8a-ccc8-93f1-c91550a619c7/fac0158d-e0ab-a326-2ae2-84bd306f2c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404664"/>
            <a:ext cx="4194829" cy="6120000"/>
          </a:xfrm>
          <a:prstGeom prst="rect">
            <a:avLst/>
          </a:prstGeom>
          <a:noFill/>
        </p:spPr>
      </p:pic>
      <p:pic>
        <p:nvPicPr>
          <p:cNvPr id="4100" name="Picture 4" descr="https://pbs.twimg.com/media/DPvo0YbXcAA2dI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1268760"/>
            <a:ext cx="2880000" cy="17304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771800" y="332656"/>
            <a:ext cx="608692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САУДОВСКАЯ АРАВИЯ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20072" y="4149080"/>
            <a:ext cx="294984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cap="all" dirty="0"/>
              <a:t>Shoukran </a:t>
            </a:r>
            <a:endParaRPr lang="ru-RU" sz="4400" cap="all" dirty="0" smtClean="0"/>
          </a:p>
          <a:p>
            <a:pPr algn="ctr"/>
            <a:r>
              <a:rPr lang="ru-RU" sz="4400" cap="all" dirty="0" smtClean="0"/>
              <a:t>(</a:t>
            </a:r>
            <a:r>
              <a:rPr lang="ru-RU" sz="4400" cap="all" dirty="0"/>
              <a:t>шукран)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i.pinimg.com/736x/c3/12/b3/c312b32f62422ecf0519a0a9469dc8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548680"/>
            <a:ext cx="4164440" cy="6120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626187" y="476672"/>
            <a:ext cx="280397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ТУРЦИЯ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9700" name="Picture 4" descr="http://cdn.istanbul.edu.tr/statics/istanbultip.istanbul.edu.tr/wp-content/uploads/2014/10/tutrkbayrag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1268760"/>
            <a:ext cx="2880320" cy="1800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56176" y="4077072"/>
            <a:ext cx="202735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cap="all" dirty="0"/>
              <a:t>sagol </a:t>
            </a:r>
            <a:r>
              <a:rPr lang="ru-RU" sz="4400" cap="all" dirty="0" smtClean="0"/>
              <a:t/>
            </a:r>
            <a:br>
              <a:rPr lang="ru-RU" sz="4400" cap="all" dirty="0" smtClean="0"/>
            </a:br>
            <a:r>
              <a:rPr lang="ru-RU" sz="4400" cap="all" dirty="0" smtClean="0"/>
              <a:t>(</a:t>
            </a:r>
            <a:r>
              <a:rPr lang="ru-RU" sz="4400" cap="all" dirty="0"/>
              <a:t>сагал)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steshka.ru/wp-content/uploads/2013/02/narodymira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404664"/>
            <a:ext cx="4253597" cy="6156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533981" y="548680"/>
            <a:ext cx="288893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ИТАЛИЯ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5844" name="Picture 4" descr="http://4.bp.blogspot.com/-DPp8wS9VFZY/U6i3kwVD3VI/AAAAAAAAFzc/QYKJM-qRTTg/s1600/Bandera%2Bde%2BItali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1340768"/>
            <a:ext cx="2880000" cy="18682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5796136" y="4149080"/>
            <a:ext cx="235603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cap="all" dirty="0"/>
              <a:t>Grazie </a:t>
            </a:r>
            <a:r>
              <a:rPr lang="ru-RU" sz="4400" cap="all" dirty="0" smtClean="0"/>
              <a:t/>
            </a:r>
            <a:br>
              <a:rPr lang="ru-RU" sz="4400" cap="all" dirty="0" smtClean="0"/>
            </a:br>
            <a:r>
              <a:rPr lang="ru-RU" sz="4400" cap="all" dirty="0" smtClean="0"/>
              <a:t>(</a:t>
            </a:r>
            <a:r>
              <a:rPr lang="ru-RU" sz="4400" cap="all" dirty="0"/>
              <a:t>грацие)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znaew.ru/images/Himiya/1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04664"/>
            <a:ext cx="4058086" cy="6120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3968" y="476672"/>
            <a:ext cx="442781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УЗБЕКИСТАН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4820" name="Picture 4" descr="http://new.mostpp.ru/upload/iblock/15a/1438603195_uzbekistanjpg_norma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1268760"/>
            <a:ext cx="2880320" cy="1800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012160" y="4077072"/>
            <a:ext cx="245862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cap="all" dirty="0" smtClean="0"/>
              <a:t>Rahmat</a:t>
            </a:r>
            <a:endParaRPr lang="ru-RU" sz="4400" cap="all" dirty="0" smtClean="0"/>
          </a:p>
          <a:p>
            <a:pPr algn="ctr"/>
            <a:r>
              <a:rPr lang="ru-RU" sz="4400" cap="all" dirty="0" smtClean="0"/>
              <a:t>(РАХМАТ)</a:t>
            </a:r>
            <a:endParaRPr lang="ru-RU" sz="4400" cap="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steshka.ru/wp-content/uploads/2013/02/narodymira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32656"/>
            <a:ext cx="4210973" cy="6120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139952" y="476672"/>
            <a:ext cx="447269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ФИНЛЯНДИЯ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8916" name="Picture 4" descr="https://upload.wikimedia.org/wikipedia/commons/thumb/2/27/Flag_of_Finland_%281918%29.svg/1600px-Flag_of_Finland_%281918%29.sv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1268760"/>
            <a:ext cx="2944780" cy="180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5724128" y="4149080"/>
            <a:ext cx="249581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cap="all" dirty="0"/>
              <a:t>Kiitos </a:t>
            </a:r>
            <a:r>
              <a:rPr lang="ru-RU" sz="4400" cap="all" dirty="0" smtClean="0"/>
              <a:t/>
            </a:r>
            <a:br>
              <a:rPr lang="ru-RU" sz="4400" cap="all" dirty="0" smtClean="0"/>
            </a:br>
            <a:r>
              <a:rPr lang="ru-RU" sz="4400" cap="all" dirty="0" smtClean="0"/>
              <a:t>(</a:t>
            </a:r>
            <a:r>
              <a:rPr lang="ru-RU" sz="4400" cap="all" dirty="0"/>
              <a:t>киитос)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znaew.ru/images/Himiya/16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404664"/>
            <a:ext cx="4213476" cy="6120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707904" y="476672"/>
            <a:ext cx="51780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АЗЕРБАЙДЖАН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8676" name="Picture 4" descr="https://sc01.alicdn.com/kf/HTB1_PiRaynrK1RjSsziq6xptpXah/2018-Azerbaijan-National-Flag-3x5-FT-90X150C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1340768"/>
            <a:ext cx="2880321" cy="1800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976543" y="4149080"/>
            <a:ext cx="332956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t"/>
            <a:r>
              <a:rPr lang="en-US" sz="4400" cap="all" dirty="0"/>
              <a:t>sağol </a:t>
            </a:r>
            <a:r>
              <a:rPr lang="en-US" sz="4400" cap="all" dirty="0" smtClean="0"/>
              <a:t/>
            </a:r>
            <a:br>
              <a:rPr lang="en-US" sz="4400" cap="all" dirty="0" smtClean="0"/>
            </a:br>
            <a:r>
              <a:rPr lang="ru-RU" sz="4400" cap="all" dirty="0" smtClean="0"/>
              <a:t>(</a:t>
            </a:r>
            <a:r>
              <a:rPr lang="ru-RU" sz="4400" cap="all" dirty="0" smtClean="0">
                <a:latin typeface="+mj-lt"/>
              </a:rPr>
              <a:t>Чох саг ол)</a:t>
            </a:r>
            <a:endParaRPr lang="ru-RU" sz="4400" cap="all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gelios-kids.ru/upload/iblock/923/923c0b0bbcfc42c3e19bda6d89977b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404664"/>
            <a:ext cx="4012523" cy="6120000"/>
          </a:xfrm>
          <a:prstGeom prst="rect">
            <a:avLst/>
          </a:prstGeom>
          <a:noFill/>
        </p:spPr>
      </p:pic>
      <p:pic>
        <p:nvPicPr>
          <p:cNvPr id="14340" name="Picture 4" descr="https://wallpaperaccess.com/full/2940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1268760"/>
            <a:ext cx="2880000" cy="18477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5550075" y="260648"/>
            <a:ext cx="28216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РОССИЯ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32040" y="4797152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cap="all" dirty="0" smtClean="0"/>
              <a:t>спасибо</a:t>
            </a:r>
            <a:endParaRPr lang="ru-RU" sz="4400" cap="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zhemchuzhinka.educrimea.ru/uploads/5000/20492/section/325915/25_fevralya/1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EF0EB"/>
              </a:clrFrom>
              <a:clrTo>
                <a:srgbClr val="EEF0E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404664"/>
            <a:ext cx="4150846" cy="6120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142620" y="476672"/>
            <a:ext cx="45272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БЕЛОРУССИЯ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7890" name="Picture 2" descr="https://cdn.shopify.com/s/files/1/1362/1245/files/Bandiera-Belarus.jpg?475148158205904183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1268760"/>
            <a:ext cx="2880000" cy="143912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1882" y="4149080"/>
            <a:ext cx="256903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cap="all" dirty="0" smtClean="0"/>
              <a:t>Dzakuyu</a:t>
            </a:r>
          </a:p>
          <a:p>
            <a:pPr algn="ctr"/>
            <a:r>
              <a:rPr lang="ru-RU" sz="4400" cap="all" dirty="0" smtClean="0"/>
              <a:t>(Дзякую)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s://www.fond-sozvezdie.ru/images/2016/07/04/spasib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zabavnik.club/wp-content/uploads/Kostyumy_narodov_mira_v_kartinkah_dlya_detey_29_021232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32656"/>
            <a:ext cx="4183741" cy="6129300"/>
          </a:xfrm>
          <a:prstGeom prst="rect">
            <a:avLst/>
          </a:prstGeom>
          <a:noFill/>
        </p:spPr>
      </p:pic>
      <p:pic>
        <p:nvPicPr>
          <p:cNvPr id="6148" name="Picture 4" descr="Флаг Греци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1268760"/>
            <a:ext cx="2880320" cy="1800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416479" y="404664"/>
            <a:ext cx="274786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ГРЕЦИЯ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1775" y="4149080"/>
            <a:ext cx="342395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cap="all" dirty="0"/>
              <a:t>Evkaristo </a:t>
            </a:r>
            <a:r>
              <a:rPr lang="ru-RU" sz="4400" cap="all" dirty="0" smtClean="0"/>
              <a:t/>
            </a:r>
            <a:br>
              <a:rPr lang="ru-RU" sz="4400" cap="all" dirty="0" smtClean="0"/>
            </a:br>
            <a:r>
              <a:rPr lang="ru-RU" sz="4400" cap="all" dirty="0" smtClean="0"/>
              <a:t>(</a:t>
            </a:r>
            <a:r>
              <a:rPr lang="ru-RU" sz="4400" cap="all" dirty="0"/>
              <a:t>эфхаристо)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steshka.ru/wp-content/uploads/2013/02/narodymira2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332656"/>
            <a:ext cx="4204764" cy="6120000"/>
          </a:xfrm>
          <a:prstGeom prst="rect">
            <a:avLst/>
          </a:prstGeom>
          <a:noFill/>
        </p:spPr>
      </p:pic>
      <p:pic>
        <p:nvPicPr>
          <p:cNvPr id="9220" name="Picture 4" descr="https://crs.ul.com/wp-content/uploads/2018/08/China-Flag-61038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1268760"/>
            <a:ext cx="2880000" cy="18138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014119" y="260648"/>
            <a:ext cx="239681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КИТАЙ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24128" y="4149080"/>
            <a:ext cx="245451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cap="all" dirty="0"/>
              <a:t>Xie-xie </a:t>
            </a:r>
            <a:endParaRPr lang="ru-RU" sz="4400" cap="all" dirty="0" smtClean="0"/>
          </a:p>
          <a:p>
            <a:pPr algn="ctr"/>
            <a:r>
              <a:rPr lang="ru-RU" sz="4400" cap="all" dirty="0" smtClean="0"/>
              <a:t>(</a:t>
            </a:r>
            <a:r>
              <a:rPr lang="ru-RU" sz="4400" cap="all" dirty="0"/>
              <a:t>Сье-сье)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gelios-kids.ru/upload/iblock/923/923c0b0bbcfc42c3e19bda6d89977b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32656"/>
            <a:ext cx="4184517" cy="6120000"/>
          </a:xfrm>
          <a:prstGeom prst="rect">
            <a:avLst/>
          </a:prstGeom>
          <a:noFill/>
        </p:spPr>
      </p:pic>
      <p:pic>
        <p:nvPicPr>
          <p:cNvPr id="25604" name="Picture 4" descr="https://www.printableflags.net/wp-content/uploads/2017/04/lithuania-flag-wlt23n-00-lithuania-flag-2ft-x-3ft-nylon-XtcxZ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1196752"/>
            <a:ext cx="2880000" cy="191978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70491" y="260648"/>
            <a:ext cx="26356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ЛИТВА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24128" y="4149080"/>
            <a:ext cx="245823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cap="all" dirty="0"/>
              <a:t>Kob chie </a:t>
            </a:r>
            <a:r>
              <a:rPr lang="ru-RU" sz="4400" cap="all" dirty="0" smtClean="0"/>
              <a:t/>
            </a:r>
            <a:br>
              <a:rPr lang="ru-RU" sz="4400" cap="all" dirty="0" smtClean="0"/>
            </a:br>
            <a:r>
              <a:rPr lang="ru-RU" sz="4400" cap="all" dirty="0" smtClean="0"/>
              <a:t>(</a:t>
            </a:r>
            <a:r>
              <a:rPr lang="ru-RU" sz="4400" cap="all" dirty="0"/>
              <a:t>коб чи)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detsad-shop.ru/images/thumbnails/800/700/detailed/20/219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404664"/>
            <a:ext cx="4300534" cy="6120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857120" y="404664"/>
            <a:ext cx="371447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ГЕРМАНИЯ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3316" name="Picture 4" descr="https://www.publicdomainpictures.net/pictures/120000/velka/flag-of-germany-1434477103mV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1196752"/>
            <a:ext cx="2880000" cy="19313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860032" y="4221088"/>
            <a:ext cx="349486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cap="all" dirty="0"/>
              <a:t>Danke schn </a:t>
            </a:r>
            <a:r>
              <a:rPr lang="ru-RU" sz="4400" cap="all" dirty="0" smtClean="0"/>
              <a:t/>
            </a:r>
            <a:br>
              <a:rPr lang="ru-RU" sz="4400" cap="all" dirty="0" smtClean="0"/>
            </a:br>
            <a:r>
              <a:rPr lang="ru-RU" sz="4400" cap="all" dirty="0" smtClean="0"/>
              <a:t>(</a:t>
            </a:r>
            <a:r>
              <a:rPr lang="ru-RU" sz="4400" cap="all" dirty="0"/>
              <a:t>данке шон)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ne-proza.ru/data/imagegallery/345c2771-bd8a-ccc8-93f1-c91550a619c7/f3613f8e-6966-68f1-d633-d86a02ce721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32656"/>
            <a:ext cx="4215101" cy="6120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814991" y="404664"/>
            <a:ext cx="253627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ИНДИЯ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0964" name="Picture 4" descr="https://s1.1zoom.ru/big3/495/337991-Berserke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1268760"/>
            <a:ext cx="2880000" cy="19197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76056" y="4149080"/>
            <a:ext cx="307968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cap="all" dirty="0"/>
              <a:t>Shoukriah </a:t>
            </a:r>
            <a:r>
              <a:rPr lang="ru-RU" sz="4400" cap="all" dirty="0" smtClean="0"/>
              <a:t/>
            </a:r>
            <a:br>
              <a:rPr lang="ru-RU" sz="4400" cap="all" dirty="0" smtClean="0"/>
            </a:br>
            <a:r>
              <a:rPr lang="ru-RU" sz="4400" cap="all" dirty="0" smtClean="0"/>
              <a:t>(</a:t>
            </a:r>
            <a:r>
              <a:rPr lang="ru-RU" sz="4400" cap="all" dirty="0"/>
              <a:t>шукран)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pinimg.com/originals/fa/88/5c/fa885c997df34f72788c6b2f49298ab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404664"/>
            <a:ext cx="4186303" cy="6120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826789" y="548680"/>
            <a:ext cx="298511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ЯПОНИЯ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126" name="Picture 6" descr="https://dawnellmoreblog.com/wp-content/uploads/2017/05/Dawn-ellmore-Japan-to-Simplify-Patent-Screening-Processes-Using-Artificial-Intelligence-at-the-JP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1412776"/>
            <a:ext cx="2880000" cy="18974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427984" y="4005064"/>
            <a:ext cx="434920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cap="all" dirty="0"/>
              <a:t>Domo arigato </a:t>
            </a:r>
            <a:r>
              <a:rPr lang="ru-RU" sz="4400" cap="all" dirty="0" smtClean="0"/>
              <a:t/>
            </a:r>
            <a:br>
              <a:rPr lang="ru-RU" sz="4400" cap="all" dirty="0" smtClean="0"/>
            </a:br>
            <a:r>
              <a:rPr lang="ru-RU" sz="4400" cap="all" dirty="0" smtClean="0"/>
              <a:t>(</a:t>
            </a:r>
            <a:r>
              <a:rPr lang="ru-RU" sz="4400" cap="all" dirty="0"/>
              <a:t>домо аригато)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teshka.ru/wp-content/uploads/2013/02/narodymira2-768x11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04664"/>
            <a:ext cx="4236655" cy="61343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81158" y="404664"/>
            <a:ext cx="338105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ИСПАНИЯ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2" name="Picture 4" descr="http://img.sj33.cn/uploads/allimg/201401/7-14012Q51AD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1268760"/>
            <a:ext cx="2880000" cy="195310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580112" y="4077072"/>
            <a:ext cx="261847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cap="all" dirty="0"/>
              <a:t>Gracias </a:t>
            </a:r>
            <a:r>
              <a:rPr lang="ru-RU" sz="4400" cap="all" dirty="0" smtClean="0"/>
              <a:t/>
            </a:r>
            <a:br>
              <a:rPr lang="ru-RU" sz="4400" cap="all" dirty="0" smtClean="0"/>
            </a:br>
            <a:r>
              <a:rPr lang="ru-RU" sz="4400" cap="all" dirty="0" smtClean="0"/>
              <a:t>(</a:t>
            </a:r>
            <a:r>
              <a:rPr lang="ru-RU" sz="4400" cap="all" dirty="0"/>
              <a:t>грасиас)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227</TotalTime>
  <Words>58</Words>
  <Application>Microsoft Office PowerPoint</Application>
  <PresentationFormat>Экран (4:3)</PresentationFormat>
  <Paragraphs>42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Anastasia</dc:creator>
  <cp:lastModifiedBy>Anastasia</cp:lastModifiedBy>
  <cp:revision>25</cp:revision>
  <dcterms:created xsi:type="dcterms:W3CDTF">2020-01-07T07:58:49Z</dcterms:created>
  <dcterms:modified xsi:type="dcterms:W3CDTF">2023-05-15T13:58:49Z</dcterms:modified>
</cp:coreProperties>
</file>