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13DD2-54B1-4795-9787-6D8C29A9958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1707F-B0C4-40BA-9905-4F2BAA4B8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1707F-B0C4-40BA-9905-4F2BAA4B88A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FA694-2CFD-4A89-BBF9-9A0263F36ED3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BB6D7-0C45-4A5D-AC25-53AF0F30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ulti-mama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8064896" cy="1586607"/>
          </a:xfrm>
        </p:spPr>
        <p:txBody>
          <a:bodyPr>
            <a:noAutofit/>
          </a:bodyPr>
          <a:lstStyle/>
          <a:p>
            <a:r>
              <a:rPr lang="ru-RU" sz="6400" b="1" i="1" dirty="0" smtClean="0">
                <a:solidFill>
                  <a:schemeClr val="accent3">
                    <a:lumMod val="75000"/>
                  </a:schemeClr>
                </a:solidFill>
              </a:rPr>
              <a:t>Экологическая тропа</a:t>
            </a:r>
            <a:endParaRPr lang="ru-RU" sz="6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005064"/>
            <a:ext cx="7344816" cy="201622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Презентация к занятию по ознакомлению с природой во второй младшей группе детского сада </a:t>
            </a:r>
          </a:p>
          <a:p>
            <a:pPr algn="l"/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Оформила презентацию воспитатель ГБДОУ детский сад 141 г. Санкт-Петербурга Кручинина Н.Б.</a:t>
            </a:r>
          </a:p>
          <a:p>
            <a:pPr algn="l"/>
            <a:endParaRPr lang="ru-RU" sz="3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500" dirty="0" smtClean="0"/>
              <a:t>А еще на лесной тропинке есть травянистые растения. </a:t>
            </a:r>
            <a:endParaRPr lang="ru-RU" sz="2500" dirty="0"/>
          </a:p>
        </p:txBody>
      </p:sp>
      <p:pic>
        <p:nvPicPr>
          <p:cNvPr id="4" name="Содержимое 3" descr="травянистые растения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980728"/>
            <a:ext cx="8208911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9" y="188640"/>
            <a:ext cx="2448272" cy="864096"/>
          </a:xfrm>
        </p:spPr>
        <p:txBody>
          <a:bodyPr>
            <a:noAutofit/>
          </a:bodyPr>
          <a:lstStyle/>
          <a:p>
            <a:r>
              <a:rPr lang="ru-RU" b="0" dirty="0" smtClean="0"/>
              <a:t>Ребята, вы узнали это растение?</a:t>
            </a:r>
            <a:endParaRPr lang="ru-RU" b="0" dirty="0"/>
          </a:p>
        </p:txBody>
      </p:sp>
      <p:pic>
        <p:nvPicPr>
          <p:cNvPr id="7" name="Содержимое 6" descr="одуванчик золотой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260648"/>
            <a:ext cx="5842992" cy="583264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9" y="1052736"/>
            <a:ext cx="2520280" cy="5073427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000" dirty="0" smtClean="0"/>
              <a:t>Одуванчик золотой</a:t>
            </a:r>
          </a:p>
          <a:p>
            <a:r>
              <a:rPr lang="ru-RU" sz="2000" dirty="0" smtClean="0"/>
              <a:t>Был красивый, молодой,</a:t>
            </a:r>
          </a:p>
          <a:p>
            <a:r>
              <a:rPr lang="ru-RU" sz="2000" dirty="0" smtClean="0"/>
              <a:t>Не боялся никого,</a:t>
            </a:r>
          </a:p>
          <a:p>
            <a:r>
              <a:rPr lang="ru-RU" sz="2000" dirty="0" smtClean="0"/>
              <a:t>Даже ветра самого!</a:t>
            </a:r>
          </a:p>
          <a:p>
            <a:endParaRPr lang="ru-RU" sz="2000" dirty="0"/>
          </a:p>
          <a:p>
            <a:r>
              <a:rPr lang="ru-RU" sz="2000" dirty="0" smtClean="0"/>
              <a:t>Одуванчик золотой</a:t>
            </a:r>
          </a:p>
          <a:p>
            <a:r>
              <a:rPr lang="ru-RU" sz="2000" dirty="0" smtClean="0"/>
              <a:t>Постарел и стал седой,</a:t>
            </a:r>
          </a:p>
          <a:p>
            <a:r>
              <a:rPr lang="ru-RU" sz="2000" dirty="0" smtClean="0"/>
              <a:t>И, как только поседел, </a:t>
            </a:r>
          </a:p>
          <a:p>
            <a:r>
              <a:rPr lang="ru-RU" sz="2000" dirty="0" smtClean="0"/>
              <a:t>Вместе с ветром  улетел!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ru-RU" sz="2500" dirty="0" smtClean="0"/>
              <a:t>Давайте посмотрим, как одуванчик стал седым и улетел вместе с ветром</a:t>
            </a:r>
            <a:endParaRPr lang="ru-RU" sz="2500" dirty="0"/>
          </a:p>
        </p:txBody>
      </p:sp>
      <p:pic>
        <p:nvPicPr>
          <p:cNvPr id="8" name="Содержимое 7" descr="одуванчик стал седой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124744"/>
            <a:ext cx="4536504" cy="5256584"/>
          </a:xfrm>
        </p:spPr>
      </p:pic>
      <p:pic>
        <p:nvPicPr>
          <p:cNvPr id="9" name="Содержимое 8" descr="одуванчик улетел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1124744"/>
            <a:ext cx="3826768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500" dirty="0" smtClean="0"/>
              <a:t>А теперь давайте попробуем отгадать несколько загадок от нашего </a:t>
            </a:r>
            <a:r>
              <a:rPr lang="ru-RU" sz="2500" dirty="0" err="1" smtClean="0"/>
              <a:t>Лесовичка</a:t>
            </a:r>
            <a:r>
              <a:rPr lang="ru-RU" sz="2500" dirty="0" smtClean="0"/>
              <a:t>:</a:t>
            </a:r>
            <a:endParaRPr lang="ru-RU" sz="25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Бегу </a:t>
            </a:r>
            <a:r>
              <a:rPr lang="ru-RU" dirty="0"/>
              <a:t>я как по лесенке,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По </a:t>
            </a:r>
            <a:r>
              <a:rPr lang="ru-RU" dirty="0"/>
              <a:t>камушкам звеня.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Издалека </a:t>
            </a:r>
            <a:r>
              <a:rPr lang="ru-RU" dirty="0"/>
              <a:t>по песенке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Узнаете </a:t>
            </a:r>
            <a:r>
              <a:rPr lang="ru-RU" dirty="0"/>
              <a:t>меня.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(Ручей)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0" name="Содержимое 9" descr="ручей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196752"/>
            <a:ext cx="4038600" cy="5184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весн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5050" y="332656"/>
            <a:ext cx="5111750" cy="619268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83567" y="1435100"/>
            <a:ext cx="3008313" cy="4691063"/>
          </a:xfrm>
        </p:spPr>
        <p:txBody>
          <a:bodyPr>
            <a:normAutofit/>
          </a:bodyPr>
          <a:lstStyle/>
          <a:p>
            <a:r>
              <a:rPr lang="ru-RU" sz="3000" dirty="0"/>
              <a:t>Сиренью пахнет</a:t>
            </a:r>
            <a:r>
              <a:rPr lang="ru-RU" sz="3000" dirty="0" smtClean="0"/>
              <a:t>,</a:t>
            </a:r>
          </a:p>
          <a:p>
            <a:r>
              <a:rPr lang="ru-RU" sz="3000" dirty="0" smtClean="0"/>
              <a:t>небо </a:t>
            </a:r>
            <a:r>
              <a:rPr lang="ru-RU" sz="3000" dirty="0"/>
              <a:t>ясно</a:t>
            </a:r>
            <a:r>
              <a:rPr lang="ru-RU" sz="3000" dirty="0" smtClean="0"/>
              <a:t>,</a:t>
            </a:r>
          </a:p>
          <a:p>
            <a:r>
              <a:rPr lang="ru-RU" sz="3000" dirty="0" smtClean="0"/>
              <a:t>Трава </a:t>
            </a:r>
            <a:r>
              <a:rPr lang="ru-RU" sz="3000" dirty="0"/>
              <a:t>нежна и зелена</a:t>
            </a:r>
            <a:r>
              <a:rPr lang="ru-RU" sz="3000" dirty="0" smtClean="0"/>
              <a:t>.</a:t>
            </a:r>
          </a:p>
          <a:p>
            <a:r>
              <a:rPr lang="ru-RU" sz="3000" dirty="0" smtClean="0"/>
              <a:t>И </a:t>
            </a:r>
            <a:r>
              <a:rPr lang="ru-RU" sz="3000" dirty="0"/>
              <a:t>в сарафане </a:t>
            </a:r>
            <a:r>
              <a:rPr lang="ru-RU" sz="3000" dirty="0" smtClean="0"/>
              <a:t>ярко-красном</a:t>
            </a:r>
          </a:p>
          <a:p>
            <a:r>
              <a:rPr lang="ru-RU" sz="3000" dirty="0" smtClean="0"/>
              <a:t>Шагает </a:t>
            </a:r>
            <a:r>
              <a:rPr lang="ru-RU" sz="3000" dirty="0"/>
              <a:t>по земле …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2000" dirty="0" smtClean="0"/>
              <a:t>(весна)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На этом </a:t>
            </a:r>
            <a:r>
              <a:rPr lang="ru-RU" dirty="0" err="1" smtClean="0"/>
              <a:t>Лесовичок</a:t>
            </a:r>
            <a:r>
              <a:rPr lang="ru-RU" dirty="0" smtClean="0"/>
              <a:t> прощается с нами. До новых встреч!</a:t>
            </a:r>
            <a:endParaRPr lang="ru-RU" dirty="0"/>
          </a:p>
        </p:txBody>
      </p:sp>
      <p:pic>
        <p:nvPicPr>
          <p:cNvPr id="7" name="Содержимое 6" descr="до новых встреч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412776"/>
            <a:ext cx="8280920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flipV="1">
            <a:off x="539552" y="332656"/>
            <a:ext cx="144016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692696"/>
            <a:ext cx="7488832" cy="5400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При создании презентации были использованы иллюстрации из свободного доступа в интернете,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Материалы с сайта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https://multi-mama.ru/</a:t>
            </a:r>
            <a:r>
              <a:rPr lang="ru-RU" dirty="0" smtClean="0">
                <a:solidFill>
                  <a:schemeClr val="tx1"/>
                </a:solidFill>
              </a:rPr>
              <a:t> , Пособие </a:t>
            </a:r>
            <a:r>
              <a:rPr lang="ru-RU" dirty="0" err="1" smtClean="0">
                <a:solidFill>
                  <a:schemeClr val="tx1"/>
                </a:solidFill>
              </a:rPr>
              <a:t>Соломенниковой</a:t>
            </a:r>
            <a:r>
              <a:rPr lang="ru-RU" dirty="0" smtClean="0">
                <a:solidFill>
                  <a:schemeClr val="tx1"/>
                </a:solidFill>
              </a:rPr>
              <a:t>  О.А. «Ознакомление с природой в детском саду: Младшая группа»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33256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Ребята, сегодня к нам в гости пришел </a:t>
            </a:r>
            <a:r>
              <a:rPr lang="ru-RU" sz="2000" dirty="0" err="1" smtClean="0"/>
              <a:t>Лесовичок</a:t>
            </a:r>
            <a:r>
              <a:rPr lang="ru-RU" sz="2000" dirty="0" smtClean="0"/>
              <a:t> и приглашает нас прогуляться вместе по зеленым тропинкам.</a:t>
            </a:r>
            <a:endParaRPr lang="ru-RU" sz="2000" dirty="0"/>
          </a:p>
        </p:txBody>
      </p:sp>
      <p:pic>
        <p:nvPicPr>
          <p:cNvPr id="4" name="Содержимое 3" descr="Лесовичок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16902" y="404664"/>
            <a:ext cx="8503570" cy="52857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274638"/>
            <a:ext cx="2530624" cy="6250706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l"/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Сколько красивых деревьев!</a:t>
            </a:r>
            <a:r>
              <a:rPr lang="ru-RU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Давайте вместе с </a:t>
            </a:r>
            <a:r>
              <a:rPr lang="ru-RU" sz="1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Лесовичком</a:t>
            </a: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отгадаем, как же они называются!</a:t>
            </a:r>
            <a:b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Она весну встречает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Сережки надевает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Накинута на спинку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Зеленая косынка.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платьице – в полоску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Ты узнаёшь…?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(береза)</a:t>
            </a:r>
            <a:r>
              <a:rPr lang="ru-RU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15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березк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60648"/>
            <a:ext cx="5688632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200" dirty="0" smtClean="0"/>
              <a:t>Давайте расскажем </a:t>
            </a:r>
            <a:r>
              <a:rPr lang="ru-RU" sz="2200" dirty="0" err="1" smtClean="0"/>
              <a:t>Лесовичку</a:t>
            </a:r>
            <a:r>
              <a:rPr lang="ru-RU" sz="2200" dirty="0" smtClean="0"/>
              <a:t>, чем берёзка отличается от других деревьев. У березы белый ствол и черные пятнышки. </a:t>
            </a:r>
            <a:endParaRPr lang="ru-RU" sz="2200" dirty="0"/>
          </a:p>
        </p:txBody>
      </p:sp>
      <p:pic>
        <p:nvPicPr>
          <p:cNvPr id="4" name="Содержимое 3" descr="береза и другие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196752"/>
            <a:ext cx="8136903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000" dirty="0" smtClean="0"/>
              <a:t>Весной у березы распускаются нежные зеленые листочки и длинные сережки.</a:t>
            </a:r>
            <a:endParaRPr lang="ru-RU" sz="3000" dirty="0"/>
          </a:p>
        </p:txBody>
      </p:sp>
      <p:pic>
        <p:nvPicPr>
          <p:cNvPr id="4" name="Содержимое 3" descr="береза с сережкам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987102"/>
            <a:ext cx="8280920" cy="5139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Пойдемте дальше по тропинке вместе с </a:t>
            </a:r>
            <a:r>
              <a:rPr lang="ru-RU" dirty="0" err="1" smtClean="0"/>
              <a:t>Лесовичком</a:t>
            </a:r>
            <a:endParaRPr lang="ru-RU" dirty="0"/>
          </a:p>
        </p:txBody>
      </p:sp>
      <p:pic>
        <p:nvPicPr>
          <p:cNvPr id="10" name="Содержимое 9" descr="тропинка лесовичка 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340768"/>
            <a:ext cx="8659424" cy="4872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081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Что же мы видим на нашем пути? Правильно, это сирень! Сирень – это кустарник. В отличие от деревьев, у кустарника не один, а много стволов</a:t>
            </a:r>
            <a:endParaRPr lang="ru-RU" dirty="0"/>
          </a:p>
        </p:txBody>
      </p:sp>
      <p:pic>
        <p:nvPicPr>
          <p:cNvPr id="4" name="Содержимое 3" descr="сирень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124744"/>
            <a:ext cx="8280920" cy="52894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В нашем </a:t>
            </a:r>
            <a:r>
              <a:rPr lang="ru-RU" sz="4500" b="1" dirty="0" err="1" smtClean="0">
                <a:solidFill>
                  <a:schemeClr val="accent4">
                    <a:lumMod val="50000"/>
                  </a:schemeClr>
                </a:solidFill>
              </a:rPr>
              <a:t>садочке</a:t>
            </a:r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 сирень расцвела.</a:t>
            </a:r>
            <a:b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Всех насекомых туда привлекла.</a:t>
            </a:r>
            <a:b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Очень красиво стало кругом,</a:t>
            </a:r>
            <a:b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Пахнет сиренью и ночью и днем!</a:t>
            </a:r>
            <a:r>
              <a:rPr lang="ru-RU" sz="4500" b="1" dirty="0" smtClean="0"/>
              <a:t/>
            </a:r>
            <a:br>
              <a:rPr lang="ru-RU" sz="45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000" dirty="0" smtClean="0"/>
              <a:t>У сирени очень ароматные цветы</a:t>
            </a:r>
            <a:endParaRPr lang="ru-RU" sz="3000" dirty="0"/>
          </a:p>
        </p:txBody>
      </p:sp>
      <p:pic>
        <p:nvPicPr>
          <p:cNvPr id="4" name="Содержимое 3" descr="сирень цветок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39552" y="1196752"/>
            <a:ext cx="8280920" cy="48574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291</Words>
  <Application>Microsoft Office PowerPoint</Application>
  <PresentationFormat>Экран (4:3)</PresentationFormat>
  <Paragraphs>40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Экологическая тропа</vt:lpstr>
      <vt:lpstr>Ребята, сегодня к нам в гости пришел Лесовичок и приглашает нас прогуляться вместе по зеленым тропинкам.</vt:lpstr>
      <vt:lpstr>Сколько красивых деревьев! Давайте вместе с Лесовичком отгадаем, как же они называются!          Она весну встречает Сережки надевает Накинута на спинку Зеленая косынка. А платьице – в полоску Ты узнаёшь…?  (береза) </vt:lpstr>
      <vt:lpstr>Давайте расскажем Лесовичку, чем берёзка отличается от других деревьев. У березы белый ствол и черные пятнышки. </vt:lpstr>
      <vt:lpstr>Весной у березы распускаются нежные зеленые листочки и длинные сережки.</vt:lpstr>
      <vt:lpstr>Пойдемте дальше по тропинке вместе с Лесовичком</vt:lpstr>
      <vt:lpstr>Что же мы видим на нашем пути? Правильно, это сирень! Сирень – это кустарник. В отличие от деревьев, у кустарника не один, а много стволов</vt:lpstr>
      <vt:lpstr> В нашем садочке сирень расцвела. Всех насекомых туда привлекла. Очень красиво стало кругом, Пахнет сиренью и ночью и днем!  </vt:lpstr>
      <vt:lpstr>У сирени очень ароматные цветы</vt:lpstr>
      <vt:lpstr>А еще на лесной тропинке есть травянистые растения. </vt:lpstr>
      <vt:lpstr>Ребята, вы узнали это растение?</vt:lpstr>
      <vt:lpstr>Давайте посмотрим, как одуванчик стал седым и улетел вместе с ветром</vt:lpstr>
      <vt:lpstr>А теперь давайте попробуем отгадать несколько загадок от нашего Лесовичка:</vt:lpstr>
      <vt:lpstr>Слайд 14</vt:lpstr>
      <vt:lpstr>На этом Лесовичок прощается с нами. До новых встреч!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тропа</dc:title>
  <dc:creator>Mishka</dc:creator>
  <cp:lastModifiedBy>Mishka</cp:lastModifiedBy>
  <cp:revision>11</cp:revision>
  <dcterms:created xsi:type="dcterms:W3CDTF">2023-03-24T10:51:59Z</dcterms:created>
  <dcterms:modified xsi:type="dcterms:W3CDTF">2023-05-15T10:41:21Z</dcterms:modified>
</cp:coreProperties>
</file>