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Nunito" pitchFamily="2" charset="-52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642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43563a7c2c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43563a7c2c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43563a7c2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43563a7c2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43563a7c2c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43563a7c2c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43563a7c2c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43563a7c2c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43563a7c2c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43563a7c2c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43563a7c2c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43563a7c2c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270588" y="1123650"/>
            <a:ext cx="8537510" cy="19181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«Использование молодыми специалистами современных технологий при работе с детьми и взаимодействии с родителями»</a:t>
            </a:r>
            <a:endParaRPr dirty="0"/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2529499" y="4132837"/>
            <a:ext cx="6492300" cy="78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Times New Roman"/>
                <a:ea typeface="Times New Roman"/>
                <a:cs typeface="Times New Roman"/>
                <a:sym typeface="Times New Roman"/>
              </a:rPr>
              <a:t>педагог - лидер: Соломяная Светлана Михайловна МДОУ “Газовичок”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Times New Roman"/>
                <a:ea typeface="Times New Roman"/>
                <a:cs typeface="Times New Roman"/>
                <a:sym typeface="Times New Roman"/>
              </a:rPr>
              <a:t>педагог - стажёр: Фаизова Ивета Рамилевна МДОУ “Белоснежка”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81A2F9-0B5A-4B31-A7B2-C4BF056551E4}"/>
              </a:ext>
            </a:extLst>
          </p:cNvPr>
          <p:cNvSpPr txBox="1"/>
          <p:nvPr/>
        </p:nvSpPr>
        <p:spPr>
          <a:xfrm>
            <a:off x="1520889" y="3341637"/>
            <a:ext cx="6232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lt1"/>
                </a:solidFill>
                <a:latin typeface="Times New Roman"/>
                <a:cs typeface="Times New Roman"/>
                <a:sym typeface="Calibri"/>
              </a:rPr>
              <a:t>Результаты работы мини-группы “педагог - стажёр”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819150" y="30695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/>
              <a:t>Цель:</a:t>
            </a:r>
            <a:r>
              <a:rPr lang="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создать условия для профессионального роста молодого педагога, уровня его профессиональной компетенции, оказать помощь в поиске эффективных средств обучения дошкольников.</a:t>
            </a:r>
            <a:endParaRPr sz="2000" dirty="0"/>
          </a:p>
        </p:txBody>
      </p:sp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819150" y="1536600"/>
            <a:ext cx="7505700" cy="26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Задачи:</a:t>
            </a:r>
            <a:endParaRPr sz="1800" dirty="0"/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SzPts val="1600"/>
              <a:buChar char="➔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знакомство с технологией Утреннего круга;</a:t>
            </a:r>
            <a:endParaRPr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применение форм и методов в работе с детьми средней группы;</a:t>
            </a:r>
            <a:endParaRPr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владение современными подходами и педагогическими технологиями;</a:t>
            </a:r>
            <a:endParaRPr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разобрать особенности проведения НОД с детьми средней  группы, используя ситуацию выбора;</a:t>
            </a:r>
            <a:endParaRPr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углубленное изучение инновационных технологий;</a:t>
            </a:r>
            <a:endParaRPr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общие вопросы организации работы с родителями.</a:t>
            </a:r>
            <a:endParaRPr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>
            <a:spLocks noGrp="1"/>
          </p:cNvSpPr>
          <p:nvPr>
            <p:ph type="title"/>
          </p:nvPr>
        </p:nvSpPr>
        <p:spPr>
          <a:xfrm>
            <a:off x="2855700" y="370325"/>
            <a:ext cx="3432600" cy="6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План работы</a:t>
            </a:r>
            <a:endParaRPr/>
          </a:p>
        </p:txBody>
      </p:sp>
      <p:sp>
        <p:nvSpPr>
          <p:cNvPr id="141" name="Google Shape;141;p15"/>
          <p:cNvSpPr txBox="1">
            <a:spLocks noGrp="1"/>
          </p:cNvSpPr>
          <p:nvPr>
            <p:ph type="body" idx="1"/>
          </p:nvPr>
        </p:nvSpPr>
        <p:spPr>
          <a:xfrm>
            <a:off x="385500" y="1024625"/>
            <a:ext cx="8373000" cy="35544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AutoNum type="arabicPeriod"/>
            </a:pPr>
            <a:r>
              <a:rPr lang="ru" sz="1800">
                <a:latin typeface="Times New Roman"/>
                <a:ea typeface="Times New Roman"/>
                <a:cs typeface="Times New Roman"/>
                <a:sym typeface="Times New Roman"/>
              </a:rPr>
              <a:t>Изучение технологии и проведение режимного момента “Утренний круг” (ноябрь, декабрь)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Font typeface="Times New Roman"/>
              <a:buAutoNum type="arabicPeriod"/>
            </a:pPr>
            <a:r>
              <a:rPr lang="ru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Изучение и проведение непосредственной организованной деятельности, переходящей из  режимного момента «Утренний круг» (расхождение по центрам активности) (январь - март)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Знакомство и разработка педагогом - стажером информационного стенда «Письмо родителям» (апрель - май)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>
            <a:spLocks noGrp="1"/>
          </p:cNvSpPr>
          <p:nvPr>
            <p:ph type="title"/>
          </p:nvPr>
        </p:nvSpPr>
        <p:spPr>
          <a:xfrm>
            <a:off x="819150" y="22247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Режимный	 момент “Утренний круг”</a:t>
            </a:r>
            <a:endParaRPr/>
          </a:p>
        </p:txBody>
      </p:sp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1700" y="749850"/>
            <a:ext cx="3153398" cy="1970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1700" y="2871178"/>
            <a:ext cx="3153398" cy="1970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51050" y="749850"/>
            <a:ext cx="3153398" cy="1970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51051" y="2871169"/>
            <a:ext cx="3153398" cy="19708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>
            <a:spLocks noGrp="1"/>
          </p:cNvSpPr>
          <p:nvPr>
            <p:ph type="title"/>
          </p:nvPr>
        </p:nvSpPr>
        <p:spPr>
          <a:xfrm>
            <a:off x="819150" y="285850"/>
            <a:ext cx="7505700" cy="6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НОД с использованием “ситуации выбора”</a:t>
            </a:r>
            <a:endParaRPr/>
          </a:p>
        </p:txBody>
      </p:sp>
      <p:pic>
        <p:nvPicPr>
          <p:cNvPr id="156" name="Google Shape;15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888" y="2746050"/>
            <a:ext cx="2729887" cy="170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71200" y="2746049"/>
            <a:ext cx="2729876" cy="1706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78499" y="2746050"/>
            <a:ext cx="2729887" cy="170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9700" y="897850"/>
            <a:ext cx="2678263" cy="1673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74676" y="883888"/>
            <a:ext cx="2722921" cy="1701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81972" y="883888"/>
            <a:ext cx="2722921" cy="1701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43493D-BA6F-41CE-A08F-08247631F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549" y="655474"/>
            <a:ext cx="2761500" cy="383254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0972AE-6D7E-4AB5-BC7C-7CFB5DF1B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72" y="640871"/>
            <a:ext cx="2762113" cy="38471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BD7DED0-382B-49EE-BAC9-381755E2C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118" y="655475"/>
            <a:ext cx="2754712" cy="383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538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>
            <a:spLocks noGrp="1"/>
          </p:cNvSpPr>
          <p:nvPr>
            <p:ph type="title"/>
          </p:nvPr>
        </p:nvSpPr>
        <p:spPr>
          <a:xfrm>
            <a:off x="443575" y="254150"/>
            <a:ext cx="8280300" cy="6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Информационный стенд “Письмо родителям”</a:t>
            </a:r>
            <a:endParaRPr/>
          </a:p>
        </p:txBody>
      </p:sp>
      <p:pic>
        <p:nvPicPr>
          <p:cNvPr id="167" name="Google Shape;16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925" y="866150"/>
            <a:ext cx="2482844" cy="397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2306" y="866150"/>
            <a:ext cx="2482843" cy="397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41025" y="866150"/>
            <a:ext cx="2482850" cy="3972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СПАСИБО ЗА ВНИМАНИЕ!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205</Words>
  <Application>Microsoft Office PowerPoint</Application>
  <PresentationFormat>Экран (16:9)</PresentationFormat>
  <Paragraphs>22</Paragraphs>
  <Slides>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Times New Roman</vt:lpstr>
      <vt:lpstr>Arial</vt:lpstr>
      <vt:lpstr>Nunito</vt:lpstr>
      <vt:lpstr>Calibri</vt:lpstr>
      <vt:lpstr>Shift</vt:lpstr>
      <vt:lpstr>«Использование молодыми специалистами современных технологий при работе с детьми и взаимодействии с родителями»</vt:lpstr>
      <vt:lpstr>Цель: создать условия для профессионального роста молодого педагога, уровня его профессиональной компетенции, оказать помощь в поиске эффективных средств обучения дошкольников.</vt:lpstr>
      <vt:lpstr>План работы</vt:lpstr>
      <vt:lpstr>Режимный  момент “Утренний круг”</vt:lpstr>
      <vt:lpstr>НОД с использованием “ситуации выбора”</vt:lpstr>
      <vt:lpstr>Презентация PowerPoint</vt:lpstr>
      <vt:lpstr>Информационный стенд “Письмо родителям”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работы мини-группы  “педагог - стажёр”</dc:title>
  <dc:creator>Света и Юра</dc:creator>
  <cp:lastModifiedBy>Света и Юра</cp:lastModifiedBy>
  <cp:revision>2</cp:revision>
  <dcterms:modified xsi:type="dcterms:W3CDTF">2023-05-14T17:07:06Z</dcterms:modified>
</cp:coreProperties>
</file>