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62" r:id="rId4"/>
    <p:sldId id="260" r:id="rId5"/>
    <p:sldId id="261" r:id="rId6"/>
    <p:sldId id="263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9BB8F7A-37D8-4001-ACE2-998B5EDDCF5A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907527-FE8C-4033-B9F6-2B61F2B038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9"/>
            <a:ext cx="7846640" cy="2619722"/>
          </a:xfrm>
        </p:spPr>
        <p:txBody>
          <a:bodyPr>
            <a:noAutofit/>
          </a:bodyPr>
          <a:lstStyle/>
          <a:p>
            <a:r>
              <a:rPr lang="ru-RU" sz="5000" b="1" i="1" dirty="0" smtClean="0"/>
              <a:t>«Геометрические фигуры»</a:t>
            </a:r>
            <a:endParaRPr lang="ru-RU" sz="5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789040"/>
            <a:ext cx="7632848" cy="256984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3800" dirty="0" smtClean="0">
                <a:solidFill>
                  <a:schemeClr val="tx1"/>
                </a:solidFill>
              </a:rPr>
              <a:t>Презентация к занятию по </a:t>
            </a:r>
            <a:r>
              <a:rPr lang="ru-RU" sz="3800" dirty="0" smtClean="0">
                <a:solidFill>
                  <a:schemeClr val="tx1"/>
                </a:solidFill>
              </a:rPr>
              <a:t>математике во </a:t>
            </a:r>
            <a:r>
              <a:rPr lang="ru-RU" sz="3800" dirty="0" smtClean="0">
                <a:solidFill>
                  <a:schemeClr val="tx1"/>
                </a:solidFill>
              </a:rPr>
              <a:t>второй младшей группе детского сада</a:t>
            </a:r>
          </a:p>
          <a:p>
            <a:pPr algn="l"/>
            <a:endParaRPr lang="ru-RU" sz="3000" dirty="0" smtClean="0">
              <a:solidFill>
                <a:schemeClr val="tx1"/>
              </a:solidFill>
            </a:endParaRPr>
          </a:p>
          <a:p>
            <a:pPr algn="l"/>
            <a:r>
              <a:rPr lang="ru-RU" sz="2600" i="1" dirty="0" smtClean="0">
                <a:solidFill>
                  <a:srgbClr val="0070C0"/>
                </a:solidFill>
              </a:rPr>
              <a:t>Оформила презентацию воспитатель ГБДОУ детский сад 141 г. Санкт-Петербурга Дынская Ж.В.</a:t>
            </a:r>
          </a:p>
          <a:p>
            <a:pPr algn="l"/>
            <a:endParaRPr lang="ru-RU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Назови геометрическую фигуру и её цвет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268760"/>
            <a:ext cx="4823936" cy="48965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Назови геометрическую фигуру и её цвет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331640" y="1052736"/>
            <a:ext cx="6336704" cy="508518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096344"/>
          </a:xfrm>
        </p:spPr>
        <p:txBody>
          <a:bodyPr>
            <a:normAutofit/>
          </a:bodyPr>
          <a:lstStyle/>
          <a:p>
            <a:r>
              <a:rPr lang="ru-RU" dirty="0" smtClean="0"/>
              <a:t>Третье задание:</a:t>
            </a:r>
            <a:br>
              <a:rPr lang="ru-RU" dirty="0" smtClean="0"/>
            </a:br>
            <a:r>
              <a:rPr lang="ru-RU" sz="5000" b="1" i="1" dirty="0" smtClean="0"/>
              <a:t>Скажи, правильно или нет?</a:t>
            </a:r>
            <a:endParaRPr lang="ru-RU" sz="5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Это белый круг?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2195736" y="1700808"/>
            <a:ext cx="4320000" cy="43200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Это синий куб?</a:t>
            </a:r>
            <a:endParaRPr lang="ru-RU" sz="2500" dirty="0"/>
          </a:p>
        </p:txBody>
      </p:sp>
      <p:pic>
        <p:nvPicPr>
          <p:cNvPr id="5" name="Содержимое 4" descr="син куб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3" y="1600200"/>
            <a:ext cx="5003212" cy="469619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Это красный шар?</a:t>
            </a:r>
            <a:endParaRPr lang="ru-RU" sz="2500" dirty="0"/>
          </a:p>
        </p:txBody>
      </p:sp>
      <p:pic>
        <p:nvPicPr>
          <p:cNvPr id="6" name="Содержимое 5" descr="кр ш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Это зелёный квадрат?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916832"/>
            <a:ext cx="4320480" cy="42484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Это жёлтый треугольник?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547664" y="1844824"/>
            <a:ext cx="5616624" cy="446449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Это зеленый  круг?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2195736" y="1700808"/>
            <a:ext cx="4320000" cy="4320000"/>
          </a:xfrm>
          <a:prstGeom prst="ellipse">
            <a:avLst/>
          </a:prstGeom>
          <a:solidFill>
            <a:srgbClr val="00B050"/>
          </a:solidFill>
          <a:ln w="127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096344"/>
          </a:xfrm>
        </p:spPr>
        <p:txBody>
          <a:bodyPr>
            <a:normAutofit/>
          </a:bodyPr>
          <a:lstStyle/>
          <a:p>
            <a:r>
              <a:rPr lang="ru-RU" sz="7000" b="1" dirty="0" smtClean="0"/>
              <a:t>МОЛОДЦЫ!</a:t>
            </a:r>
            <a:endParaRPr lang="ru-RU" sz="7000" b="1" i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096344"/>
          </a:xfrm>
        </p:spPr>
        <p:txBody>
          <a:bodyPr>
            <a:normAutofit/>
          </a:bodyPr>
          <a:lstStyle/>
          <a:p>
            <a:r>
              <a:rPr lang="ru-RU" dirty="0" smtClean="0"/>
              <a:t>Первое задание:</a:t>
            </a:r>
            <a:br>
              <a:rPr lang="ru-RU" dirty="0" smtClean="0"/>
            </a:br>
            <a:r>
              <a:rPr lang="ru-RU" sz="5500" b="1" i="1" dirty="0" smtClean="0"/>
              <a:t>Найди лишнюю фигуру</a:t>
            </a:r>
            <a:endParaRPr lang="ru-RU" sz="55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1066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создании презентации были использованы иллюстрации из свободного доступа в интернете, </a:t>
            </a:r>
            <a:br>
              <a:rPr lang="ru-RU" dirty="0" smtClean="0"/>
            </a:br>
            <a:r>
              <a:rPr lang="ru-RU" dirty="0" smtClean="0"/>
              <a:t>пособие И.А. </a:t>
            </a:r>
            <a:r>
              <a:rPr lang="ru-RU" dirty="0" err="1" smtClean="0"/>
              <a:t>Помораевой</a:t>
            </a:r>
            <a:r>
              <a:rPr lang="ru-RU" dirty="0" smtClean="0"/>
              <a:t>, В.А. </a:t>
            </a:r>
            <a:r>
              <a:rPr lang="ru-RU" dirty="0" err="1" smtClean="0"/>
              <a:t>Позиной</a:t>
            </a:r>
            <a:r>
              <a:rPr lang="ru-RU" dirty="0" smtClean="0"/>
              <a:t>«Формирование элементарных математических представлений. </a:t>
            </a:r>
            <a:r>
              <a:rPr lang="ru-RU" dirty="0" smtClean="0"/>
              <a:t>Младшая группа»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Чем отличаются фигуры? Чем похожи? Какая фигура лишняя? Почему?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>
            <a:spLocks/>
          </p:cNvSpPr>
          <p:nvPr/>
        </p:nvSpPr>
        <p:spPr>
          <a:xfrm>
            <a:off x="3635896" y="2564904"/>
            <a:ext cx="2160000" cy="216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444208" y="2420888"/>
            <a:ext cx="2160000" cy="216000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>
            <a:spLocks/>
          </p:cNvSpPr>
          <p:nvPr/>
        </p:nvSpPr>
        <p:spPr>
          <a:xfrm>
            <a:off x="899592" y="2852936"/>
            <a:ext cx="1800000" cy="1800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Чем отличаются фигуры? Чем похожи? Какая фигура лишняя? Почему?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412776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>
            <a:spLocks/>
          </p:cNvSpPr>
          <p:nvPr/>
        </p:nvSpPr>
        <p:spPr>
          <a:xfrm>
            <a:off x="1835696" y="1628800"/>
            <a:ext cx="1440000" cy="144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4149080"/>
            <a:ext cx="1800000" cy="180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>
            <a:spLocks/>
          </p:cNvSpPr>
          <p:nvPr/>
        </p:nvSpPr>
        <p:spPr>
          <a:xfrm>
            <a:off x="5220072" y="1484784"/>
            <a:ext cx="1980000" cy="19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115616" y="3284984"/>
            <a:ext cx="2880000" cy="28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Чем отличаются фигуры? Чем похожи? Какая фигура лишняя? Почему?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412776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>
            <a:spLocks/>
          </p:cNvSpPr>
          <p:nvPr/>
        </p:nvSpPr>
        <p:spPr>
          <a:xfrm>
            <a:off x="1691680" y="1772816"/>
            <a:ext cx="1800000" cy="180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4149080"/>
            <a:ext cx="1800000" cy="180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1700808"/>
            <a:ext cx="1800000" cy="180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4077072"/>
            <a:ext cx="1800200" cy="1800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096344"/>
          </a:xfrm>
        </p:spPr>
        <p:txBody>
          <a:bodyPr>
            <a:normAutofit/>
          </a:bodyPr>
          <a:lstStyle/>
          <a:p>
            <a:r>
              <a:rPr lang="ru-RU" dirty="0" smtClean="0"/>
              <a:t>Второе задание:</a:t>
            </a:r>
            <a:br>
              <a:rPr lang="ru-RU" dirty="0" smtClean="0"/>
            </a:br>
            <a:r>
              <a:rPr lang="ru-RU" sz="5500" b="1" i="1" dirty="0" smtClean="0"/>
              <a:t>Назови фигуру и её цвет</a:t>
            </a:r>
            <a:endParaRPr lang="ru-RU" sz="55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Назови геометрическую фигуру и её цвет</a:t>
            </a:r>
            <a:endParaRPr lang="ru-RU" sz="25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>
            <a:spLocks noChangeAspect="1"/>
          </p:cNvSpPr>
          <p:nvPr/>
        </p:nvSpPr>
        <p:spPr>
          <a:xfrm>
            <a:off x="2195736" y="1700808"/>
            <a:ext cx="4320000" cy="4320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Назови геометрическую фигуру и её цвет</a:t>
            </a:r>
            <a:endParaRPr lang="ru-RU" sz="2500" dirty="0"/>
          </a:p>
        </p:txBody>
      </p:sp>
      <p:pic>
        <p:nvPicPr>
          <p:cNvPr id="12" name="Содержимое 11" descr="ку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7551" y="1609725"/>
            <a:ext cx="6058298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Назови геометрическую фигуру и её цвет</a:t>
            </a:r>
            <a:endParaRPr lang="ru-RU" sz="2500" dirty="0"/>
          </a:p>
        </p:txBody>
      </p:sp>
      <p:pic>
        <p:nvPicPr>
          <p:cNvPr id="10" name="Содержимое 9" descr="ш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53381" y="1609725"/>
            <a:ext cx="4846638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144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«Геометрические фигуры»</vt:lpstr>
      <vt:lpstr>Первое задание: Найди лишнюю фигуру</vt:lpstr>
      <vt:lpstr>Чем отличаются фигуры? Чем похожи? Какая фигура лишняя? Почему?</vt:lpstr>
      <vt:lpstr>Чем отличаются фигуры? Чем похожи? Какая фигура лишняя? Почему?</vt:lpstr>
      <vt:lpstr>Чем отличаются фигуры? Чем похожи? Какая фигура лишняя? Почему?</vt:lpstr>
      <vt:lpstr>Второе задание: Назови фигуру и её цвет</vt:lpstr>
      <vt:lpstr>Назови геометрическую фигуру и её цвет</vt:lpstr>
      <vt:lpstr>Назови геометрическую фигуру и её цвет</vt:lpstr>
      <vt:lpstr>Назови геометрическую фигуру и её цвет</vt:lpstr>
      <vt:lpstr>Назови геометрическую фигуру и её цвет</vt:lpstr>
      <vt:lpstr>Назови геометрическую фигуру и её цвет</vt:lpstr>
      <vt:lpstr>Третье задание: Скажи, правильно или нет?</vt:lpstr>
      <vt:lpstr>Это белый круг?</vt:lpstr>
      <vt:lpstr>Это синий куб?</vt:lpstr>
      <vt:lpstr>Это красный шар?</vt:lpstr>
      <vt:lpstr>Это зелёный квадрат?</vt:lpstr>
      <vt:lpstr>Это жёлтый треугольник?</vt:lpstr>
      <vt:lpstr>Это зеленый  круг?</vt:lpstr>
      <vt:lpstr>МОЛОДЦЫ!</vt:lpstr>
      <vt:lpstr>При создании презентации были использованы иллюстрации из свободного доступа в интернете,  пособие И.А. Помораевой, В.А. Позиной«Формирование элементарных математических представлений. Младшая группа»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«Геометрические фигуры»</dc:title>
  <dc:creator>Mishka</dc:creator>
  <cp:lastModifiedBy>Mishka</cp:lastModifiedBy>
  <cp:revision>5</cp:revision>
  <dcterms:created xsi:type="dcterms:W3CDTF">2023-05-12T11:24:06Z</dcterms:created>
  <dcterms:modified xsi:type="dcterms:W3CDTF">2023-05-12T12:10:31Z</dcterms:modified>
</cp:coreProperties>
</file>