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DA79A-8267-4037-A85E-18F663C96B48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6042E-6F03-437F-A8AA-A965251CE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/>
              <a:t>ЛИТЕРАТУРНАЯ ВИКТОРИНА</a:t>
            </a:r>
            <a:br>
              <a:rPr lang="ru-RU" sz="4800" b="1" i="1" dirty="0" smtClean="0"/>
            </a:br>
            <a:r>
              <a:rPr lang="ru-RU" sz="4800" b="1" i="1" dirty="0" smtClean="0"/>
              <a:t>«ОТГАДАЙ СКАЗКУ»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7632848" cy="256984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Презентация к занятию по развитию речи во второй младшей группе детского сада</a:t>
            </a:r>
          </a:p>
          <a:p>
            <a:pPr algn="l"/>
            <a:endParaRPr lang="ru-RU" sz="3000" dirty="0" smtClean="0">
              <a:solidFill>
                <a:schemeClr val="tx1"/>
              </a:solidFill>
            </a:endParaRPr>
          </a:p>
          <a:p>
            <a:pPr algn="l"/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Оформила презентацию воспитатель ГБДОУ детский сад 141 г. Санкт-Петербурга Дынская Ж.В.</a:t>
            </a:r>
          </a:p>
          <a:p>
            <a:pPr algn="l"/>
            <a:endParaRPr lang="ru-RU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В какой сказке лисичка спала на лавочке, а её хвостик под лавочкой?</a:t>
            </a:r>
            <a:endParaRPr lang="ru-RU" sz="3000" dirty="0"/>
          </a:p>
        </p:txBody>
      </p:sp>
      <p:pic>
        <p:nvPicPr>
          <p:cNvPr id="4" name="Содержимое 3" descr="Лисичка со скалочко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8922" y="1340768"/>
            <a:ext cx="8046156" cy="5112568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какой сказке бычок спас девочку от Бабы Яги?</a:t>
            </a:r>
            <a:endParaRPr lang="ru-RU" sz="3000" dirty="0"/>
          </a:p>
        </p:txBody>
      </p:sp>
      <p:pic>
        <p:nvPicPr>
          <p:cNvPr id="4" name="Содержимое 3" descr="Бычок ч боч бел коп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908720"/>
            <a:ext cx="8064896" cy="532859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этой сказке одна курочка снесла золотое яичко</a:t>
            </a:r>
            <a:endParaRPr lang="ru-RU" sz="3000" dirty="0"/>
          </a:p>
        </p:txBody>
      </p:sp>
      <p:pic>
        <p:nvPicPr>
          <p:cNvPr id="4" name="Содержимое 3" descr="курочка ряб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836712"/>
            <a:ext cx="8568952" cy="5832648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какой сказке в одной избушке жили Михайло </a:t>
            </a:r>
            <a:r>
              <a:rPr lang="ru-RU" sz="3000" dirty="0" err="1" smtClean="0"/>
              <a:t>Потапыч</a:t>
            </a:r>
            <a:r>
              <a:rPr lang="ru-RU" sz="3000" dirty="0"/>
              <a:t>,</a:t>
            </a:r>
            <a:r>
              <a:rPr lang="ru-RU" sz="3000" dirty="0" smtClean="0"/>
              <a:t> Настасья Петровна и Мишутка?</a:t>
            </a:r>
            <a:endParaRPr lang="ru-RU" sz="3000" dirty="0"/>
          </a:p>
        </p:txBody>
      </p:sp>
      <p:pic>
        <p:nvPicPr>
          <p:cNvPr id="4" name="Содержимое 3" descr="три медвед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268760"/>
            <a:ext cx="7704855" cy="532859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этой сказке девочка ушла с подружками в лес, и заблудилась.  </a:t>
            </a:r>
            <a:endParaRPr lang="ru-RU" sz="3000" dirty="0"/>
          </a:p>
        </p:txBody>
      </p:sp>
      <p:pic>
        <p:nvPicPr>
          <p:cNvPr id="4" name="Содержимое 3" descr="маша и медведь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268760"/>
            <a:ext cx="7560839" cy="532859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этой сказке мышка оказалась самой сильной!</a:t>
            </a:r>
            <a:endParaRPr lang="ru-RU" sz="3000" dirty="0"/>
          </a:p>
        </p:txBody>
      </p:sp>
      <p:pic>
        <p:nvPicPr>
          <p:cNvPr id="4" name="Содержимое 3" descr="репка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7526" y="836712"/>
            <a:ext cx="8476120" cy="568863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При создании презентации были использованы иллюстрации из свободного доступа в интернете, </a:t>
            </a:r>
            <a:br>
              <a:rPr lang="ru-RU" dirty="0" smtClean="0"/>
            </a:br>
            <a:r>
              <a:rPr lang="ru-RU" dirty="0" smtClean="0"/>
              <a:t>материалы с сайта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https://nsportal.ru/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smtClean="0"/>
              <a:t>, пособие Гербовой В.В. «Развитие речи в детском саду. Младшая группа»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/>
              <a:t/>
            </a:r>
            <a:br>
              <a:rPr lang="ru-RU" sz="3500" dirty="0"/>
            </a:br>
            <a:r>
              <a:rPr lang="ru-RU" sz="3500" dirty="0" smtClean="0"/>
              <a:t>Плывут угрюмые века,</a:t>
            </a:r>
            <a:br>
              <a:rPr lang="ru-RU" sz="3500" dirty="0" smtClean="0"/>
            </a:br>
            <a:r>
              <a:rPr lang="ru-RU" sz="3500" dirty="0" smtClean="0"/>
              <a:t>Плывут, как в небе облака.</a:t>
            </a:r>
            <a:br>
              <a:rPr lang="ru-RU" sz="3500" dirty="0" smtClean="0"/>
            </a:br>
            <a:r>
              <a:rPr lang="ru-RU" sz="3500" dirty="0" smtClean="0"/>
              <a:t>Спешат, бегут за годом год,</a:t>
            </a:r>
            <a:br>
              <a:rPr lang="ru-RU" sz="3500" dirty="0" smtClean="0"/>
            </a:br>
            <a:r>
              <a:rPr lang="ru-RU" sz="3500" dirty="0" smtClean="0"/>
              <a:t>А сказка – на тебе! – живет!</a:t>
            </a:r>
            <a:br>
              <a:rPr lang="ru-RU" sz="3500" dirty="0" smtClean="0"/>
            </a:br>
            <a:r>
              <a:rPr lang="ru-RU" sz="3500" dirty="0" smtClean="0"/>
              <a:t>Когда и кто ее сложил</a:t>
            </a:r>
            <a:br>
              <a:rPr lang="ru-RU" sz="3500" dirty="0" smtClean="0"/>
            </a:br>
            <a:r>
              <a:rPr lang="ru-RU" sz="3500" dirty="0" smtClean="0"/>
              <a:t>В своей избушке где-то – </a:t>
            </a:r>
            <a:br>
              <a:rPr lang="ru-RU" sz="3500" dirty="0" smtClean="0"/>
            </a:br>
            <a:r>
              <a:rPr lang="ru-RU" sz="3500" dirty="0" smtClean="0"/>
              <a:t>И самый старый старожил</a:t>
            </a:r>
            <a:br>
              <a:rPr lang="ru-RU" sz="3500" dirty="0" smtClean="0"/>
            </a:br>
            <a:r>
              <a:rPr lang="ru-RU" sz="3500" dirty="0" smtClean="0"/>
              <a:t>Не даст тебе ответа.</a:t>
            </a:r>
            <a:br>
              <a:rPr lang="ru-RU" sz="3500" dirty="0" smtClean="0"/>
            </a:br>
            <a:r>
              <a:rPr lang="ru-RU" sz="3500" dirty="0" smtClean="0"/>
              <a:t>И про зверей, и про царей, </a:t>
            </a:r>
            <a:br>
              <a:rPr lang="ru-RU" sz="3500" dirty="0" smtClean="0"/>
            </a:br>
            <a:r>
              <a:rPr lang="ru-RU" sz="3500" dirty="0" smtClean="0"/>
              <a:t>И что на свете было – </a:t>
            </a:r>
            <a:br>
              <a:rPr lang="ru-RU" sz="3500" dirty="0" smtClean="0"/>
            </a:br>
            <a:r>
              <a:rPr lang="ru-RU" sz="3500" dirty="0" smtClean="0"/>
              <a:t>Всё сказка в памяти своей</a:t>
            </a:r>
            <a:br>
              <a:rPr lang="ru-RU" sz="3500" dirty="0" smtClean="0"/>
            </a:br>
            <a:r>
              <a:rPr lang="ru-RU" sz="3500" dirty="0" smtClean="0"/>
              <a:t>Нам с вами сохранила!</a:t>
            </a:r>
            <a:br>
              <a:rPr lang="ru-RU" sz="35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В этой сказке герой на сметане мешён, в печку сажён, на окошке стужён.</a:t>
            </a:r>
            <a:endParaRPr lang="ru-RU" sz="3000" dirty="0"/>
          </a:p>
        </p:txBody>
      </p:sp>
      <p:pic>
        <p:nvPicPr>
          <p:cNvPr id="5" name="Содержимое 4" descr="Колобок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340767"/>
            <a:ext cx="8136904" cy="5168707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300" dirty="0" smtClean="0"/>
              <a:t>В этой сказке девочка осталась в лесу одна. Сидела она на ветке дерева и плакала. Мимо проходили медведь, волк и лиса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Содержимое 3" descr="Снегурушка и лис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484784"/>
            <a:ext cx="8496943" cy="5040560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000" dirty="0" smtClean="0"/>
              <a:t>В какой русской народной сказке кот на гуслях и песню пел?</a:t>
            </a:r>
            <a:endParaRPr lang="ru-RU" sz="3000" dirty="0"/>
          </a:p>
        </p:txBody>
      </p:sp>
      <p:pic>
        <p:nvPicPr>
          <p:cNvPr id="4" name="Содержимое 3" descr="Кот петух и лис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7704856" cy="532859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l"/>
            <a:r>
              <a:rPr lang="ru-RU" sz="3000" dirty="0" smtClean="0"/>
              <a:t>В этой сказке есть молочная река с кисельными берегами, а в избушке на курьих ножках живет Баба-Яга.</a:t>
            </a:r>
            <a:endParaRPr lang="ru-RU" sz="3000" dirty="0"/>
          </a:p>
        </p:txBody>
      </p:sp>
      <p:pic>
        <p:nvPicPr>
          <p:cNvPr id="4" name="Содержимое 3" descr="гуси лебед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340768"/>
            <a:ext cx="7272807" cy="5112568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000" dirty="0" smtClean="0"/>
              <a:t>В какой сказке весной растаяла ледяная избушка, а её хозяйка пошла жить в лубяную?</a:t>
            </a:r>
            <a:endParaRPr lang="ru-RU" sz="3000" dirty="0"/>
          </a:p>
        </p:txBody>
      </p:sp>
      <p:pic>
        <p:nvPicPr>
          <p:cNvPr id="4" name="Содержимое 3" descr="Лиса и заяц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196752"/>
            <a:ext cx="7848872" cy="5256583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000" dirty="0" smtClean="0"/>
              <a:t>А в какой сказке водоносам померещилось то, чего и не было?</a:t>
            </a:r>
            <a:endParaRPr lang="ru-RU" sz="3000" dirty="0"/>
          </a:p>
        </p:txBody>
      </p:sp>
      <p:pic>
        <p:nvPicPr>
          <p:cNvPr id="4" name="Содержимое 3" descr="У страха глаза велики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96752"/>
            <a:ext cx="7632847" cy="5400600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000" dirty="0" smtClean="0"/>
              <a:t>В этой сказке медведь полез на крышу и распугал всех зверей!</a:t>
            </a:r>
            <a:endParaRPr lang="ru-RU" sz="3000" dirty="0"/>
          </a:p>
        </p:txBody>
      </p:sp>
      <p:pic>
        <p:nvPicPr>
          <p:cNvPr id="4" name="Содержимое 3" descr="теремок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052736"/>
            <a:ext cx="8352928" cy="5256584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220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ЛИТЕРАТУРНАЯ ВИКТОРИНА «ОТГАДАЙ СКАЗКУ»</vt:lpstr>
      <vt:lpstr>  Плывут угрюмые века, Плывут, как в небе облака. Спешат, бегут за годом год, А сказка – на тебе! – живет! Когда и кто ее сложил В своей избушке где-то –  И самый старый старожил Не даст тебе ответа. И про зверей, и про царей,  И что на свете было –  Всё сказка в памяти своей Нам с вами сохранила!  </vt:lpstr>
      <vt:lpstr>В этой сказке герой на сметане мешён, в печку сажён, на окошке стужён.</vt:lpstr>
      <vt:lpstr>В этой сказке девочка осталась в лесу одна. Сидела она на ветке дерева и плакала. Мимо проходили медведь, волк и лиса. </vt:lpstr>
      <vt:lpstr>В какой русской народной сказке кот на гуслях и песню пел?</vt:lpstr>
      <vt:lpstr>В этой сказке есть молочная река с кисельными берегами, а в избушке на курьих ножках живет Баба-Яга.</vt:lpstr>
      <vt:lpstr>В какой сказке весной растаяла ледяная избушка, а её хозяйка пошла жить в лубяную?</vt:lpstr>
      <vt:lpstr>А в какой сказке водоносам померещилось то, чего и не было?</vt:lpstr>
      <vt:lpstr>В этой сказке медведь полез на крышу и распугал всех зверей!</vt:lpstr>
      <vt:lpstr>В какой сказке лисичка спала на лавочке, а её хвостик под лавочкой?</vt:lpstr>
      <vt:lpstr>В какой сказке бычок спас девочку от Бабы Яги?</vt:lpstr>
      <vt:lpstr>В этой сказке одна курочка снесла золотое яичко</vt:lpstr>
      <vt:lpstr>В какой сказке в одной избушке жили Михайло Потапыч, Настасья Петровна и Мишутка?</vt:lpstr>
      <vt:lpstr>В этой сказке девочка ушла с подружками в лес, и заблудилась.  </vt:lpstr>
      <vt:lpstr>В этой сказке мышка оказалась самой сильной!</vt:lpstr>
      <vt:lpstr>При создании презентации были использованы иллюстрации из свободного доступа в интернете,  материалы с сайта https://nsportal.ru/ , пособие Гербовой В.В. «Развитие речи в детском саду. Младшая группа»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</dc:title>
  <dc:creator>Mishka</dc:creator>
  <cp:lastModifiedBy>Mishka</cp:lastModifiedBy>
  <cp:revision>12</cp:revision>
  <dcterms:created xsi:type="dcterms:W3CDTF">2023-03-27T10:14:19Z</dcterms:created>
  <dcterms:modified xsi:type="dcterms:W3CDTF">2023-05-15T11:11:44Z</dcterms:modified>
</cp:coreProperties>
</file>