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0" r:id="rId7"/>
    <p:sldId id="263" r:id="rId8"/>
    <p:sldId id="264" r:id="rId9"/>
    <p:sldId id="265" r:id="rId10"/>
    <p:sldId id="266" r:id="rId11"/>
    <p:sldId id="270" r:id="rId12"/>
    <p:sldId id="271" r:id="rId13"/>
    <p:sldId id="272" r:id="rId14"/>
    <p:sldId id="274" r:id="rId15"/>
    <p:sldId id="27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>
      <p:cViewPr>
        <p:scale>
          <a:sx n="100" d="100"/>
          <a:sy n="100" d="100"/>
        </p:scale>
        <p:origin x="-510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692695"/>
          </a:xfrm>
        </p:spPr>
        <p:txBody>
          <a:bodyPr/>
          <a:lstStyle/>
          <a:p>
            <a:endParaRPr lang="ru-RU" sz="16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996952"/>
            <a:ext cx="6400800" cy="3861048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r>
              <a:rPr lang="ru-RU" sz="4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«Если хочешь быть здоров»</a:t>
            </a:r>
          </a:p>
          <a:p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Вторая младшая группа.</a:t>
            </a:r>
          </a:p>
          <a:p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</a:t>
            </a:r>
            <a:r>
              <a:rPr lang="ru-RU" sz="2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Беленовская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Н.Н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z="2000" b="1" i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литературы:</a:t>
            </a:r>
          </a:p>
          <a:p>
            <a:r>
              <a:rPr lang="ru-RU" sz="20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2000" b="1" i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sz="20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 и "Доктор Айболит" К. Чуковского, "Девочка чумазая" А. </a:t>
            </a:r>
            <a:r>
              <a:rPr lang="ru-RU" sz="2000" b="1" i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0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Закреплять знания детей о культуре гигиены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USER\Desktop\bi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020856">
            <a:off x="4788024" y="1844824"/>
            <a:ext cx="2095500" cy="3238500"/>
          </a:xfrm>
          <a:prstGeom prst="rect">
            <a:avLst/>
          </a:prstGeom>
          <a:noFill/>
        </p:spPr>
      </p:pic>
      <p:pic>
        <p:nvPicPr>
          <p:cNvPr id="1027" name="Picture 3" descr="C:\Users\USER\Desktop\cf0f93782f3065eed74def5a8759458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02489">
            <a:off x="6146636" y="3165624"/>
            <a:ext cx="2324762" cy="32749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1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Игра-имитация «Мы – чистюли»</a:t>
            </a:r>
            <a:endParaRPr lang="ru-RU" sz="18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с помощью движений имитируют, как правильно приводить себя в порядок – купаются, вытираются полотенцем, чистят зубы, расчёсываются и т.д.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Расширять представления детей о том, на сколько важно следить за чистотой своего тела, рук, лица и т. д.</a:t>
            </a:r>
          </a:p>
          <a:p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Сергей\Desktop\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132856"/>
            <a:ext cx="2203851" cy="327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Сергей\Desktop\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146945"/>
            <a:ext cx="2016224" cy="3257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Подвижная игра "Воробышки и автомобиль"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Закреплять бег в разных направлениях.</a:t>
            </a:r>
          </a:p>
          <a:p>
            <a:endParaRPr lang="ru-RU" dirty="0"/>
          </a:p>
        </p:txBody>
      </p:sp>
      <p:pic>
        <p:nvPicPr>
          <p:cNvPr id="5128" name="Picture 8" descr="C:\Users\Сергей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92896"/>
            <a:ext cx="3528392" cy="3354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178696" cy="4691063"/>
          </a:xfrm>
        </p:spPr>
        <p:txBody>
          <a:bodyPr/>
          <a:lstStyle/>
          <a:p>
            <a:endParaRPr lang="ru-RU" sz="18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ЕЖЕДНЕВНАЯ ПРОФИЛАКТИЧЕСКАЯ РАБОТА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        Профилактическая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гимнастика.</a:t>
            </a: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        Утренняя зарядка.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Гимнастика пробуждения.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smtClean="0"/>
              <a:t>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чесноко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лукотерапия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кварцевание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проветривание помещений.</a:t>
            </a:r>
          </a:p>
          <a:p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348880"/>
            <a:ext cx="1944216" cy="2697163"/>
          </a:xfrm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348880"/>
            <a:ext cx="2090737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000" b="1" i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u="sng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2000" b="1" i="1" u="sng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родителями</a:t>
            </a:r>
            <a:r>
              <a:rPr lang="ru-RU" sz="20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Индивидуальные беседы о физических, гигиенических умениях и навыках, о полезной и вредной пищи, о значимости совместной двигательной деятельности с детьми.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Оформление папок-передвижек на тему:  «Как сберечь здоровье ребенка в осенний период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?»</a:t>
            </a:r>
            <a:endParaRPr lang="ru-RU" sz="1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DCIM\116_PANA\P11605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618131">
            <a:off x="4378125" y="2509780"/>
            <a:ext cx="3701983" cy="28272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5040560"/>
          </a:xfrm>
        </p:spPr>
        <p:txBody>
          <a:bodyPr/>
          <a:lstStyle/>
          <a:p>
            <a:pPr lvl="0"/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 проекта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детей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1.У большинства детей сформированы основы гигиенических навыков;</a:t>
            </a:r>
            <a:b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Дети ежедневно слышат информацию о вредной и полезной для здоровья человека пищи (во время завтрака, обеда, полдника); получают информацию о ценности здоровья (подвижные игры, физкультминутки, различные виды гимнастики).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родителей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Выразили готовность сделать массажные коврики и дорожки </a:t>
            </a:r>
            <a:b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 группы и дома;</a:t>
            </a:r>
            <a:b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педагогов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Установление партнерских отношений с семьями детей группы;</a:t>
            </a:r>
            <a:b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Создана атмосфера взаимопонимания, направленная на развитие и укрепление здоровья детей.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</p:spPr>
        <p:txBody>
          <a:bodyPr/>
          <a:lstStyle/>
          <a:p>
            <a:r>
              <a:rPr lang="ru-RU" sz="3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Паспорт проекта: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Продолжительность проекта: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краткосрочный (1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неделя, с 07.11.2022г. -11.11.2022г.)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Тип проекта: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познавательно-игровой.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Участники проекта: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воспитатели, дети второй младшей группы.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Возраст детей: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вторая младшая группа (3-4 года).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Проектная идея: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провести мероприятия по формированию представлений о здоровом образе жизни, организации рациональной двигательной активности детей, созданию условий для реализации оздоровительных мероприятий в ходе режимных моментов.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706090"/>
          </a:xfrm>
        </p:spPr>
        <p:txBody>
          <a:bodyPr/>
          <a:lstStyle/>
          <a:p>
            <a:r>
              <a:rPr lang="ru-RU" sz="3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251521" y="1052736"/>
            <a:ext cx="6696744" cy="5616352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Первые представления о здоровье и здоровом образе жизни формируются уже в дошкольном возрасте. Если учесть, что это период является основополагающим в становлении личности человека, то становится очевидной актуальность формирования у дошкольников, хотя бы элементарных представлений о здоровом образе жизни.</a:t>
            </a:r>
            <a:r>
              <a:rPr lang="ru-RU" sz="1800" dirty="0" smtClean="0"/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понятие «здоровый образ жизни» входит воспитание у детей основ двигательной культуры, привычки к рациональному питанию, закаливанию, соблюдению гигиенических норм,  выработка потребности получения положительных эмоций. В связи с этим мною был разработан проект «Если хочешь быть здоров!».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настоящее время задача сохранения и укрепления здоровья детей, как физического так и психического, приобщения его к здоровому образу жизни и овладению современными здоровье сберегающими технологиями в детском саду является одной из значимых</a:t>
            </a:r>
            <a:r>
              <a:rPr lang="ru-RU" dirty="0" smtClean="0"/>
              <a:t>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6115050" cy="332656"/>
          </a:xfrm>
        </p:spPr>
        <p:txBody>
          <a:bodyPr/>
          <a:lstStyle/>
          <a:p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и планируемы результаты: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7056783" cy="6336432"/>
          </a:xfrm>
        </p:spPr>
        <p:txBody>
          <a:bodyPr/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Сохранение и укрепление здоровья детей. Формирование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привычки к здоровому образу жизни.</a:t>
            </a: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u="sng" dirty="0" smtClean="0">
                <a:latin typeface="Times New Roman" pitchFamily="18" charset="0"/>
                <a:cs typeface="Times New Roman" pitchFamily="18" charset="0"/>
              </a:rPr>
              <a:t>СОЦИАЛЬНО-КОММУНИКАТИВНОЕ РАЗВИТИЕ: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воспитывать у детей привычку к аккуратности и чистоте, прививать культурно-гигиенические навыки и простейшие навыки самообслуживания.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ПОЗНАВАТЕЛЬНОЕ РАЗВИТИЕ: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формирование у детей начальных представлений о здоровом образе жизни; познакомить детей с полезными продуктами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РАЗВИТИЕ РЕЧИ: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формирование у детей интереса к детской литературе. Обогащение и активизация словаря. Развитие артикуляционного  аппарата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 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формирование навыков лепить предметы округлой формы, раскатывать пластилин между ладонями круговыми движениями.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ФИЗИЧЕСКОЕ РАЗВИТИЕ: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развитие самостоятельности и творчества при выполнении физических упражнений в подвижных играх, прививать любовь к физическим упражнениям.</a:t>
            </a:r>
          </a:p>
          <a:p>
            <a:pPr>
              <a:buNone/>
            </a:pP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Планируемые  результаты: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Формирование представлений о полезной и вредной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пище:об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овощах и фруктах, молочных продуктах, полезных для здоровья человека.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Формирование представления о том, что утренняя зарядка, игры, физические упражнения вызывают хорошее настроение, с помощью сна восстанавливаются силы.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6115050" cy="332656"/>
          </a:xfrm>
        </p:spPr>
        <p:txBody>
          <a:bodyPr/>
          <a:lstStyle/>
          <a:p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проекта: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7056783" cy="6336432"/>
          </a:xfrm>
        </p:spPr>
        <p:txBody>
          <a:bodyPr/>
          <a:lstStyle/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Этап:</a:t>
            </a:r>
          </a:p>
          <a:p>
            <a:pPr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Организационный</a:t>
            </a:r>
          </a:p>
          <a:p>
            <a:pPr>
              <a:buFont typeface="Wingdings" pitchFamily="2" charset="2"/>
              <a:buChar char="v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Дидактическое и методическое оснащение проекта( составление плана проекта, составление конспектов занятий и бесед, оснащение развивающей среды, подборка игр…)</a:t>
            </a:r>
          </a:p>
          <a:p>
            <a:pPr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Этап:</a:t>
            </a:r>
            <a:b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Практический( реализация плановых мероприятий).</a:t>
            </a:r>
          </a:p>
          <a:p>
            <a:pPr>
              <a:buFont typeface="Wingdings" pitchFamily="2" charset="2"/>
              <a:buChar char="v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Проведение занятий и экскурсии.</a:t>
            </a:r>
          </a:p>
          <a:p>
            <a:pPr>
              <a:buFont typeface="Wingdings" pitchFamily="2" charset="2"/>
              <a:buChar char="v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 и проведение бесед</a:t>
            </a:r>
          </a:p>
          <a:p>
            <a:pPr>
              <a:buFont typeface="Wingdings" pitchFamily="2" charset="2"/>
              <a:buChar char="v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Проведение дидактических, подвижных и сюжетно-ролевой игры.</a:t>
            </a:r>
          </a:p>
          <a:p>
            <a:pPr>
              <a:buFont typeface="Wingdings" pitchFamily="2" charset="2"/>
              <a:buChar char="v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Развитие продуктивной деятельности.</a:t>
            </a:r>
          </a:p>
          <a:p>
            <a:pPr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Этап:</a:t>
            </a:r>
            <a:b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Заключительный</a:t>
            </a:r>
          </a:p>
          <a:p>
            <a:pPr>
              <a:buFont typeface="Wingdings" pitchFamily="2" charset="2"/>
              <a:buChar char="v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Подведение итогов</a:t>
            </a:r>
          </a:p>
          <a:p>
            <a:pPr>
              <a:buFont typeface="Wingdings" pitchFamily="2" charset="2"/>
              <a:buChar char="v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Создание презентации проекта.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ВОСПИТАТЕЛЯ С ДЕТЬМИ</a:t>
            </a:r>
            <a:endParaRPr lang="ru-RU" sz="2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36912"/>
            <a:ext cx="8229600" cy="3849291"/>
          </a:xfrm>
        </p:spPr>
        <p:txBody>
          <a:bodyPr/>
          <a:lstStyle/>
          <a:p>
            <a:pPr>
              <a:buNone/>
            </a:pPr>
            <a:r>
              <a:rPr lang="ru-RU" sz="1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Беседа: "Витамины я люблю, быть здоровым я хочу</a:t>
            </a:r>
          </a:p>
          <a:p>
            <a:pPr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Расширять представления детей о том, на сколько полезны многие продукты, и как важно правильно питаться.</a:t>
            </a:r>
          </a:p>
          <a:p>
            <a:r>
              <a:rPr lang="ru-RU" dirty="0" smtClean="0"/>
              <a:t>                                        </a:t>
            </a:r>
            <a:endParaRPr lang="ru-RU" dirty="0"/>
          </a:p>
        </p:txBody>
      </p:sp>
      <p:pic>
        <p:nvPicPr>
          <p:cNvPr id="4" name="Picture 3" descr="C:\Users\Сергей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73016"/>
            <a:ext cx="2880320" cy="2646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Сергей\Desktop\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573016"/>
            <a:ext cx="2592288" cy="2646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283152" cy="720080"/>
          </a:xfrm>
        </p:spPr>
        <p:txBody>
          <a:bodyPr/>
          <a:lstStyle/>
          <a:p>
            <a:r>
              <a:rPr lang="ru-RU" sz="20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Дидактическая игра "Узнай и назови фрукты".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Развивать понятие детей о вкусной и полезной пище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800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Сергей\Desktop\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564904"/>
            <a:ext cx="410445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 "Овощи" (аппликация)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Развивать воображение. Использовать знакомые приемов наклеивания готовых форм для создания изображения.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DCIM\116_PANA\P11605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282700"/>
            <a:ext cx="4546848" cy="44505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83152" cy="764704"/>
          </a:xfrm>
        </p:spPr>
        <p:txBody>
          <a:bodyPr/>
          <a:lstStyle/>
          <a:p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Артикуляционная, дыхательная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гимнастика "Мое лицо".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Подготовить ребенка правильно произносить звуки</a:t>
            </a:r>
            <a:r>
              <a:rPr lang="ru-RU" sz="1800" dirty="0" smtClean="0"/>
              <a:t>.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</a:t>
            </a:r>
            <a:endParaRPr lang="ru-RU" dirty="0"/>
          </a:p>
        </p:txBody>
      </p:sp>
      <p:pic>
        <p:nvPicPr>
          <p:cNvPr id="3074" name="Picture 2" descr="C:\Users\Сергей\Desktop\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3160059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ергей\Desktop\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76872"/>
            <a:ext cx="3160059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260</TotalTime>
  <Words>341</Words>
  <Application>Microsoft Office PowerPoint</Application>
  <PresentationFormat>Экран (4:3)</PresentationFormat>
  <Paragraphs>80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лица</vt:lpstr>
      <vt:lpstr>Презентация PowerPoint</vt:lpstr>
      <vt:lpstr>Паспорт проекта:</vt:lpstr>
      <vt:lpstr>Актуальность проекта:</vt:lpstr>
      <vt:lpstr>Цель и планируемы результаты:</vt:lpstr>
      <vt:lpstr>Этапы реализации проекта:</vt:lpstr>
      <vt:lpstr>СОВМЕСТНАЯ ДЕЯТЕЛЬНОСТЬ ВОСПИТАТЕЛЯ С ДЕТЬМИ</vt:lpstr>
      <vt:lpstr>Дидактическая игра "Узнай и назови фрукты". Цель: Развивать понятие детей о вкусной и полезной пище </vt:lpstr>
      <vt:lpstr>    </vt:lpstr>
      <vt:lpstr> Артикуляционная, дыхательная гимнастика "Мое лицо". Цель: Подготовить ребенка правильно произносить звуки.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     Результаты проекта Для детей: 1.У большинства детей сформированы основы гигиенических навыков; 2. Дети ежедневно слышат информацию о вредной и полезной для здоровья человека пищи (во время завтрака, обеда, полдника); получают информацию о ценности здоровья (подвижные игры, физкультминутки, различные виды гимнастики). Для родителей: 1. Выразили готовность сделать массажные коврики и дорожки  для группы и дома;  Для педагогов: 1. Установление партнерских отношений с семьями детей группы; 2. Создана атмосфера взаимопонимания, направленная на развитие и укрепление здоровья детей.  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jul</dc:creator>
  <cp:lastModifiedBy>Сергей</cp:lastModifiedBy>
  <cp:revision>40</cp:revision>
  <cp:lastPrinted>2022-11-21T18:12:38Z</cp:lastPrinted>
  <dcterms:created xsi:type="dcterms:W3CDTF">2016-05-11T09:30:30Z</dcterms:created>
  <dcterms:modified xsi:type="dcterms:W3CDTF">2022-11-28T18:40:04Z</dcterms:modified>
</cp:coreProperties>
</file>