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72" r:id="rId10"/>
    <p:sldId id="263" r:id="rId11"/>
    <p:sldId id="264" r:id="rId12"/>
    <p:sldId id="265" r:id="rId13"/>
    <p:sldId id="273" r:id="rId14"/>
    <p:sldId id="274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3" d="100"/>
          <a:sy n="73" d="100"/>
        </p:scale>
        <p:origin x="-121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85520-7C2B-419B-952B-7FDBBA63D8D3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618B-134C-41F7-A773-2B604C673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D8E8C-0F91-4194-A08C-E7D6574AE77A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53831-38B7-4A93-8336-FEE5FCDA9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D868-1F02-420E-B050-2D0D6218AE2F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071DD-02CE-4505-A2FD-DA8D3A4D8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099ED-53C5-4A39-AE92-88520EABFCD9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08C83-AB27-486B-BA3C-5F502E2B7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2828-E7DD-4584-B606-BF47698A8883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E601-DD1D-4159-AD2F-B5B9F4591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A132-7AAF-42C2-951C-718EA766F4AE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E139-BDD1-4ED3-A677-9905CB975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331C1-A92F-4337-84A1-9DFD6B0E4BF4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9992E-E136-49FC-BC63-BAD607BE5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4F32-4AC0-4CCA-8299-5BAE69D76AFC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CA551-7469-4A9A-840E-C7C01070D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2C618-C222-4EF0-B389-326A00881A90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8A31C-79C1-4538-A72E-1CD2505DE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562D-1D71-4BEB-A28D-69B242626E09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9BA90-D9E6-4B6C-9BB0-CFFEA0F95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7A80A-627B-46BE-9574-F26C91F63470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BE09-4B7C-4DEB-B53D-85E58D9AE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A3AED7-4EDA-4777-8875-980EADF2971B}" type="datetimeFigureOut">
              <a:rPr lang="ru-RU"/>
              <a:pPr>
                <a:defRPr/>
              </a:pPr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2CA9B6-CFC3-4631-9116-86B96C16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Рисунок 3" descr="festa - circo - máscara - modelo fecir0038 - máscar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357438" y="2214563"/>
            <a:ext cx="47863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onstantia" pitchFamily="18" charset="0"/>
              </a:rPr>
              <a:t>Цирк!</a:t>
            </a:r>
          </a:p>
          <a:p>
            <a:r>
              <a:rPr lang="ru-RU" sz="3200" b="1" dirty="0">
                <a:solidFill>
                  <a:srgbClr val="C00000"/>
                </a:solidFill>
                <a:latin typeface="Constantia" pitchFamily="18" charset="0"/>
              </a:rPr>
              <a:t>             Цирк!</a:t>
            </a:r>
          </a:p>
          <a:p>
            <a:r>
              <a:rPr lang="ru-RU" sz="3200" b="1" dirty="0">
                <a:solidFill>
                  <a:srgbClr val="C00000"/>
                </a:solidFill>
                <a:latin typeface="Constantia" pitchFamily="18" charset="0"/>
              </a:rPr>
              <a:t>                          Цирк!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429000" y="4429125"/>
            <a:ext cx="4286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" sz="1600" dirty="0" smtClean="0"/>
              <a:t>Выполнила: </a:t>
            </a:r>
            <a:r>
              <a:rPr lang="ru" sz="1600" dirty="0" smtClean="0"/>
              <a:t>С.В. </a:t>
            </a:r>
            <a:r>
              <a:rPr lang="ru" sz="1600" dirty="0" smtClean="0"/>
              <a:t>Надеждина</a:t>
            </a:r>
            <a:endParaRPr lang="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428604"/>
            <a:ext cx="564360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Дрессировщик</a:t>
            </a:r>
          </a:p>
        </p:txBody>
      </p:sp>
      <p:pic>
        <p:nvPicPr>
          <p:cNvPr id="4" name="Рисунок 3" descr="78415935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599" y="1785926"/>
            <a:ext cx="5195491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14375" y="2000250"/>
            <a:ext cx="2714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Дрессировщик - хищников герой,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Как может сохранять стальной покой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Любого зверя укротить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И не боится, что он может сотворить.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500063" y="928688"/>
            <a:ext cx="3857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 цирке выступают дрессированные львы, тигры, медведи, собачки и многие другие животные. Дрессировщик приучает их за вкусное угощение выполнять разные трюки, которые в природе животные не делают.</a:t>
            </a:r>
          </a:p>
        </p:txBody>
      </p:sp>
      <p:pic>
        <p:nvPicPr>
          <p:cNvPr id="6" name="Рисунок 5" descr="545311f0a802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500042"/>
            <a:ext cx="428334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071810"/>
            <a:ext cx="4943510" cy="32523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_da7de_e85b0188_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571480"/>
            <a:ext cx="343761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7k1g76xLg-M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929190" y="928670"/>
            <a:ext cx="3714776" cy="4832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2e5f6bd16eea9d5dfbd3075ee3f1ca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85786" y="3071810"/>
            <a:ext cx="4236080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4248472" cy="4032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04864"/>
            <a:ext cx="460851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57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928992" cy="640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4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521497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Фокусник</a:t>
            </a:r>
          </a:p>
        </p:txBody>
      </p:sp>
      <p:pic>
        <p:nvPicPr>
          <p:cNvPr id="4" name="Рисунок 3" descr="PARTPE166668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1612"/>
            <a:ext cx="3571908" cy="3571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928688" y="2286000"/>
            <a:ext cx="2857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Фокусница превратила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Человека в крокодила.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В удивленье замер зал.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Встал Сережа и сказал: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— Тетя, сделайте обратно,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Человеку неприятно!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071563" y="785813"/>
            <a:ext cx="6500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Фокусника еще могут называть иллюзионист. Он показывает фокусы, которые нам кажутся чудом. В своих выступлениях фокусник использует хитрые приспособления.</a:t>
            </a:r>
          </a:p>
        </p:txBody>
      </p:sp>
      <p:pic>
        <p:nvPicPr>
          <p:cNvPr id="4" name="Рисунок 3" descr="1457173755_cirk-liliput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191" y="1928802"/>
            <a:ext cx="5929851" cy="3943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428604"/>
            <a:ext cx="564360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Жонглер</a:t>
            </a:r>
          </a:p>
        </p:txBody>
      </p:sp>
      <p:pic>
        <p:nvPicPr>
          <p:cNvPr id="4" name="Рисунок 3" descr="7113739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357298"/>
            <a:ext cx="3114682" cy="4363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00125" y="2143125"/>
            <a:ext cx="2928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Он бросает кольца вверх,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Он устроил фейерверк: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Пять, и шесть, и семь колец,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И двенадцать наконец!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Удивляются вокруг: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— Как ему хватает рук?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215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Жонглер подбрасывает в воздух и ловит сразу несколько предметов – кольца, мячи, тарелки и т.д. Жонглировать можно чем угодно. Это совсем не легко и требует длительных тренировок.</a:t>
            </a:r>
          </a:p>
        </p:txBody>
      </p:sp>
      <p:pic>
        <p:nvPicPr>
          <p:cNvPr id="4" name="Рисунок 3" descr="418ec53b6366c5dc59-446867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1571612"/>
            <a:ext cx="3332656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0_value_48384_61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85786" y="1500174"/>
            <a:ext cx="3500462" cy="4958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215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После выступления зрителей благодарят цирковых артистов за их труд аплодисментами</a:t>
            </a:r>
          </a:p>
        </p:txBody>
      </p:sp>
      <p:pic>
        <p:nvPicPr>
          <p:cNvPr id="27651" name="Рисунок 3" descr="61046409_186i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2263" y="1257300"/>
            <a:ext cx="34194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785813" y="642938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Цирк для ребенка это самое таинственное и непостижимое место! Необычные разукрашенные люди, послушные животные, яркие костюмы, веселые клоуны и многое другое! Цирк это целый мир – необычный, сказочный мир.</a:t>
            </a:r>
            <a:endParaRPr lang="ru-RU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6" name="Рисунок 5" descr="b5924b91bc12c0d59a22238df26af5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893" y="2071678"/>
            <a:ext cx="6341149" cy="3695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928688" y="785813"/>
            <a:ext cx="7429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Помещение цирка разделено на зрительный зал и арену. На арене выступают цирковые артисты</a:t>
            </a:r>
          </a:p>
        </p:txBody>
      </p:sp>
      <p:pic>
        <p:nvPicPr>
          <p:cNvPr id="5" name="Рисунок 4" descr="4ef14f9feb8826efad413f31355326f4_w960_h20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1643050"/>
            <a:ext cx="6643702" cy="4429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3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500042"/>
            <a:ext cx="435771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Клоун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714375" y="2214563"/>
            <a:ext cx="2286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Клоун в цирке каждый вечер. Сколько радости от встречи – </a:t>
            </a:r>
          </a:p>
          <a:p>
            <a:r>
              <a:rPr lang="ru-RU" b="1" dirty="0" smtClean="0">
                <a:latin typeface="Calibri" pitchFamily="34" charset="0"/>
              </a:rPr>
              <a:t>Балагурит и хохочет, Рассмешит, кого захочет. 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pic>
        <p:nvPicPr>
          <p:cNvPr id="5" name="Рисунок 4" descr="img13082216095884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55" y="500042"/>
            <a:ext cx="3962427" cy="5429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37" y="3414712"/>
            <a:ext cx="1647825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1000125" y="571500"/>
            <a:ext cx="7000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Клоуны разыгрывают смешную историю, чтобы рассмешить публику. Каждый их жест, каждое неловкое движения вызывает в нас море смеха и радости.</a:t>
            </a:r>
            <a:endParaRPr lang="ru-RU" b="1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5" name="Рисунок 4" descr="IMG_245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1714488"/>
            <a:ext cx="4071966" cy="3895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940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3438" y="1643050"/>
            <a:ext cx="4000093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woman-aerial-trapeze-performer-vector-illustration-514419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785926"/>
            <a:ext cx="365760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928794" y="428604"/>
            <a:ext cx="457203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Гимнасты</a:t>
            </a: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857250" y="2500313"/>
            <a:ext cx="2428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Кидает гимнаста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Гимнаст и глядит,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Как гимнаст от гимнаста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 гимнасту летит!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4c6a07da142ceedaf052d9bc65324033.jpg"/>
          <p:cNvPicPr>
            <a:picLocks noChangeAspect="1"/>
          </p:cNvPicPr>
          <p:nvPr/>
        </p:nvPicPr>
        <p:blipFill>
          <a:blip r:embed="rId3" cstate="screen"/>
          <a:srcRect l="-1676" b="-18150"/>
          <a:stretch>
            <a:fillRect/>
          </a:stretch>
        </p:blipFill>
        <p:spPr>
          <a:xfrm>
            <a:off x="357158" y="928670"/>
            <a:ext cx="4782340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42_100_507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14876" y="2428868"/>
            <a:ext cx="3949688" cy="39290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357813" y="714375"/>
            <a:ext cx="292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Гимнасты ходят на руках, делают перевороты вперед и назад, мостик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3851920" cy="45365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16832"/>
            <a:ext cx="518457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18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236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24</cp:revision>
  <dcterms:created xsi:type="dcterms:W3CDTF">2016-04-21T16:58:22Z</dcterms:created>
  <dcterms:modified xsi:type="dcterms:W3CDTF">2023-03-20T18:52:03Z</dcterms:modified>
</cp:coreProperties>
</file>