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4" r:id="rId5"/>
    <p:sldId id="262" r:id="rId6"/>
    <p:sldId id="263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640" autoAdjust="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47E9D-66D5-4CE9-92B5-6AA94771AE2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0D6CC-B80F-4E30-A6EE-9CAF4C6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0D6CC-B80F-4E30-A6EE-9CAF4C6D967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14290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 АВТОНОМНОЕ ДОШКОЛЬНОЕ ОБРАЗОВАТЕЛЬНОЕ УЧРЕЖДЕНИЕ Г. НИЖНЕВАРТОВСКА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10 «БЕЛОЧКА»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9288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785926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проекта: </a:t>
            </a:r>
          </a:p>
          <a:p>
            <a:pPr algn="ctr"/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«Ох уж эти сладости!»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6314" y="4357694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Кудашев </a:t>
            </a:r>
            <a:r>
              <a:rPr lang="ru-RU" sz="2800" dirty="0" err="1"/>
              <a:t>Амир</a:t>
            </a:r>
            <a:endParaRPr lang="ru-RU" sz="2800" dirty="0"/>
          </a:p>
          <a:p>
            <a:r>
              <a:rPr lang="ru-RU" sz="2800" dirty="0"/>
              <a:t>Руководитель: </a:t>
            </a:r>
            <a:r>
              <a:rPr lang="ru-RU" sz="2800" dirty="0" err="1"/>
              <a:t>Кувандыкова</a:t>
            </a:r>
            <a:r>
              <a:rPr lang="ru-RU" sz="2800" dirty="0"/>
              <a:t> </a:t>
            </a:r>
            <a:r>
              <a:rPr lang="ru-RU" sz="2800" dirty="0" err="1"/>
              <a:t>Манат</a:t>
            </a:r>
            <a:r>
              <a:rPr lang="ru-RU" sz="2800" dirty="0"/>
              <a:t> </a:t>
            </a:r>
            <a:r>
              <a:rPr lang="ru-RU" sz="2800" dirty="0" err="1"/>
              <a:t>Елемесовна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54c376343e5639c01c9089b7c677fcf5-V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-54c376343e5639c01c9089b7c677fcf5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784274"/>
            <a:ext cx="3967088" cy="52894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0628cacd72d75d231f5797def0ce1b11-V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0628cacd72d75d231f5797def0ce1b11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52736"/>
            <a:ext cx="3277580" cy="4370107"/>
          </a:xfrm>
          <a:prstGeom prst="rect">
            <a:avLst/>
          </a:prstGeom>
        </p:spPr>
      </p:pic>
      <p:pic>
        <p:nvPicPr>
          <p:cNvPr id="3" name="Рисунок 2" descr="IMG-0117d52294a9c91b8b5edb92be1cd232-V.jpg">
            <a:extLst>
              <a:ext uri="{FF2B5EF4-FFF2-40B4-BE49-F238E27FC236}">
                <a16:creationId xmlns:a16="http://schemas.microsoft.com/office/drawing/2014/main" id="{91C2DAF7-3371-D1A2-7128-698007E2F0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554" y="1596716"/>
            <a:ext cx="3277580" cy="43701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fc87f831920d3765d0ef7a7fae626cb1-V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-4e322997dbe4e9da73fde3cfb15f18ba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" y="1196752"/>
            <a:ext cx="3589742" cy="4786322"/>
          </a:xfrm>
          <a:prstGeom prst="rect">
            <a:avLst/>
          </a:prstGeom>
        </p:spPr>
      </p:pic>
      <p:pic>
        <p:nvPicPr>
          <p:cNvPr id="8" name="Рисунок 7" descr="IMG-7ac8d2bc57dd300226a75b6ddf44907c-V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776" y="459257"/>
            <a:ext cx="3643320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ce1c587e998cc4bf8899027c946dd0a0-V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ce1c587e998cc4bf8899027c946dd0a0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071546"/>
            <a:ext cx="4476749" cy="3357562"/>
          </a:xfrm>
          <a:prstGeom prst="rect">
            <a:avLst/>
          </a:prstGeom>
        </p:spPr>
      </p:pic>
      <p:pic>
        <p:nvPicPr>
          <p:cNvPr id="7" name="Рисунок 6" descr="IMG-f463ab5fdc6b90be765e6499393f935d-V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428868"/>
            <a:ext cx="3089675" cy="41195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7224" y="492919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d73ede17adba8720c721c8bf183665fd-V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d73ede17adba8720c721c8bf183665fd-V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3981"/>
            <a:ext cx="3785468" cy="504729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DB0D34-2BD1-AD20-AEFB-75E7DC8FE7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193" y="1196752"/>
            <a:ext cx="3530061" cy="47067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71636-svetik_160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-17d29fd19cb2686fd4a7fa11118eb8b8-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3549425" cy="4732566"/>
          </a:xfrm>
          <a:prstGeom prst="rect">
            <a:avLst/>
          </a:prstGeom>
        </p:spPr>
      </p:pic>
      <p:pic>
        <p:nvPicPr>
          <p:cNvPr id="8" name="Рисунок 7" descr="IMG-50eae7b9f0f520b8621723b3d8598755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620" y="1196752"/>
            <a:ext cx="3480447" cy="46405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2658f6efba14e3844dc42039c7777bb2-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142984"/>
            <a:ext cx="3696917" cy="4929222"/>
          </a:xfrm>
          <a:prstGeom prst="rect">
            <a:avLst/>
          </a:prstGeom>
        </p:spPr>
      </p:pic>
      <p:pic>
        <p:nvPicPr>
          <p:cNvPr id="7" name="Рисунок 6" descr="IMG-df0c8fb9e4c1762cc28354af644b002e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489" y="836712"/>
            <a:ext cx="3480892" cy="46411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1636-svetik_160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-ac78b3c7fd23e4dbd81569c5173af9df-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157" y="548680"/>
            <a:ext cx="4175685" cy="556758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D12C80-4612-B07F-F39C-2ECECFFEE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267" y="5713154"/>
            <a:ext cx="6913463" cy="9205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32</Words>
  <Application>Microsoft Office PowerPoint</Application>
  <PresentationFormat>Экран (4:3)</PresentationFormat>
  <Paragraphs>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ALeX</cp:lastModifiedBy>
  <cp:revision>19</cp:revision>
  <dcterms:created xsi:type="dcterms:W3CDTF">2018-11-26T15:05:56Z</dcterms:created>
  <dcterms:modified xsi:type="dcterms:W3CDTF">2023-05-14T20:53:10Z</dcterms:modified>
</cp:coreProperties>
</file>