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4" r:id="rId2"/>
    <p:sldId id="323" r:id="rId3"/>
    <p:sldId id="263" r:id="rId4"/>
    <p:sldId id="257" r:id="rId5"/>
    <p:sldId id="329" r:id="rId6"/>
    <p:sldId id="332" r:id="rId7"/>
    <p:sldId id="333" r:id="rId8"/>
    <p:sldId id="357" r:id="rId9"/>
    <p:sldId id="358" r:id="rId10"/>
    <p:sldId id="361" r:id="rId11"/>
    <p:sldId id="360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2875" autoAdjust="0"/>
  </p:normalViewPr>
  <p:slideViewPr>
    <p:cSldViewPr>
      <p:cViewPr varScale="1">
        <p:scale>
          <a:sx n="97" d="100"/>
          <a:sy n="97" d="100"/>
        </p:scale>
        <p:origin x="-30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81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B02CA-D70A-4BA9-A788-104AAAD272B1}" type="datetimeFigureOut">
              <a:rPr lang="ru-RU"/>
              <a:pPr>
                <a:defRPr/>
              </a:pPr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22D9D-68B0-41F7-B680-0DCD7C3B10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2D8E6-01E3-4776-8CF2-1BB99EFD0227}" type="datetimeFigureOut">
              <a:rPr lang="ru-RU"/>
              <a:pPr>
                <a:defRPr/>
              </a:pPr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D7422-62BD-4C83-A873-2E4833AB40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562BF-73B1-4290-B10A-00E93854A531}" type="datetimeFigureOut">
              <a:rPr lang="ru-RU"/>
              <a:pPr>
                <a:defRPr/>
              </a:pPr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D6369-5401-49DC-8F6D-8900D5F892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175C8-CAC2-449A-9FF5-0EECB4C9B76B}" type="datetimeFigureOut">
              <a:rPr lang="ru-RU"/>
              <a:pPr>
                <a:defRPr/>
              </a:pPr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A5FE2-4284-4C6F-B194-55F55AD0F2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7117B-58B9-4850-8AFC-A61337421A5B}" type="datetimeFigureOut">
              <a:rPr lang="ru-RU"/>
              <a:pPr>
                <a:defRPr/>
              </a:pPr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EE951-804C-4486-890D-BABB48340E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63EFC-12E1-416D-875A-B1D8109BDEA3}" type="datetimeFigureOut">
              <a:rPr lang="ru-RU"/>
              <a:pPr>
                <a:defRPr/>
              </a:pPr>
              <a:t>27.01.2023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7B1A9-B348-4885-B5A2-FE72A727DC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58CBB-FA2C-4665-AC83-75B3BE7C63E8}" type="datetimeFigureOut">
              <a:rPr lang="ru-RU"/>
              <a:pPr>
                <a:defRPr/>
              </a:pPr>
              <a:t>27.01.2023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6276F-7310-4CA3-A52C-5BE8F51215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DA30D-E10C-40AA-AF8E-7AFB472AFF18}" type="datetimeFigureOut">
              <a:rPr lang="ru-RU"/>
              <a:pPr>
                <a:defRPr/>
              </a:pPr>
              <a:t>27.01.2023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39C151-01D8-4182-8521-CE04B12756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845DE-3959-43FC-B04C-4700CDE7531B}" type="datetimeFigureOut">
              <a:rPr lang="ru-RU"/>
              <a:pPr>
                <a:defRPr/>
              </a:pPr>
              <a:t>27.01.2023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4CADB-8B03-4CB1-B7A1-8AAA52F027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88DC0D-8B2C-4BD3-BBB9-366FE5282C01}" type="datetimeFigureOut">
              <a:rPr lang="ru-RU"/>
              <a:pPr>
                <a:defRPr/>
              </a:pPr>
              <a:t>27.01.2023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A000F-5152-4258-ABC4-5389D1606A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94DBA-D638-4F00-85F8-6A0FD1CD5150}" type="datetimeFigureOut">
              <a:rPr lang="ru-RU"/>
              <a:pPr>
                <a:defRPr/>
              </a:pPr>
              <a:t>27.01.2023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F576A-9CBF-4A58-825D-E722774834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1439C78-DC67-4CC8-95A3-69C3290AE8D1}" type="datetimeFigureOut">
              <a:rPr lang="ru-RU"/>
              <a:pPr>
                <a:defRPr/>
              </a:pPr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F7B7F2-B18F-4771-9F75-F5E9B044CA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2" name="Picture 8" descr="https://funart.pro/uploads/posts/2020-04/1588232359_24-p-foni-dlya-prezentatsii-pro-detstvo-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357422" y="571480"/>
            <a:ext cx="4248472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0" algn="ctr"/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Министерство Образования Науки России  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hangingPunct="0"/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«ЮЖНЫЙ ФЕДЕРАЛЬНЫЙ УНИВЕРСИТЕТ»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hangingPunct="0"/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АКАДЕМИЯ ПСИХОЛОГИИ И ПЕДАГОГИКИ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hangingPunct="0"/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Кафедра Дошкольное образование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9" name="TextBox 8"/>
          <p:cNvSpPr txBox="1">
            <a:spLocks noChangeArrowheads="1"/>
          </p:cNvSpPr>
          <p:nvPr/>
        </p:nvSpPr>
        <p:spPr bwMode="auto">
          <a:xfrm>
            <a:off x="2339975" y="1341438"/>
            <a:ext cx="44640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Blip>
                <a:blip r:embed="rId3"/>
              </a:buBlip>
            </a:pPr>
            <a:endParaRPr lang="ru-RU" dirty="0">
              <a:latin typeface="Calibri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84213" y="1773238"/>
            <a:ext cx="8064500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Blip>
                <a:blip r:embed="rId3"/>
              </a:buBlip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Blip>
                <a:blip r:embed="rId3"/>
              </a:buBlip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Blip>
                <a:blip r:embed="rId3"/>
              </a:buBlip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Blip>
                <a:blip r:embed="rId3"/>
              </a:buBlip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Blip>
                <a:blip r:embed="rId3"/>
              </a:buBlip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Blip>
                <a:blip r:embed="rId3"/>
              </a:buBlip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Blip>
                <a:blip r:embed="rId3"/>
              </a:buBlip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Blip>
                <a:blip r:embed="rId3"/>
              </a:buBlip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Blip>
                <a:blip r:embed="rId3"/>
              </a:buBlip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Blip>
                <a:blip r:embed="rId3"/>
              </a:buBlip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Blip>
                <a:blip r:embed="rId3"/>
              </a:buBlip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Blip>
                <a:blip r:embed="rId3"/>
              </a:buBlip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Blip>
                <a:blip r:embed="rId3"/>
              </a:buBlip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Blip>
                <a:blip r:embed="rId3"/>
              </a:buBlip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Blip>
                <a:blip r:embed="rId3"/>
              </a:buBlip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Blip>
                <a:blip r:embed="rId3"/>
              </a:buBlip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Blip>
                <a:blip r:embed="rId3"/>
              </a:buBlip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536" y="2132856"/>
            <a:ext cx="8424936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 </a:t>
            </a:r>
            <a:r>
              <a:rPr lang="ru-RU" sz="3600" b="1" i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«Книга </a:t>
            </a:r>
            <a:r>
              <a:rPr lang="ru-RU" sz="3600" b="1" i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«Азбука </a:t>
            </a:r>
            <a:r>
              <a:rPr lang="ru-RU" sz="3600" b="1" i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здорового питания</a:t>
            </a:r>
            <a:r>
              <a:rPr lang="ru-RU" sz="3600" b="1" i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»»</a:t>
            </a:r>
            <a:endParaRPr lang="ru-RU" sz="3600" b="1" i="1" dirty="0" smtClean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00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i="1" dirty="0" smtClean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00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00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4" name="TextBox 12"/>
          <p:cNvSpPr txBox="1">
            <a:spLocks noChangeArrowheads="1"/>
          </p:cNvSpPr>
          <p:nvPr/>
        </p:nvSpPr>
        <p:spPr bwMode="auto">
          <a:xfrm>
            <a:off x="1214414" y="3500438"/>
            <a:ext cx="63367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476375" y="4437063"/>
            <a:ext cx="184150" cy="64611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71868" y="3714752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450850" algn="r"/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Подготовила студентка 3 курса  </a:t>
            </a:r>
          </a:p>
          <a:p>
            <a:pPr lvl="0" indent="450850" algn="r"/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Моисеева Вера Викторовна 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indent="450850" algn="r" eaLnBrk="0" hangingPunct="0"/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44.03.01 Педагогическое образование (Дошкольное образование)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00496" y="6072206"/>
            <a:ext cx="1357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2023 год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74" name="Picture 10" descr="https://kartinkin.net/uploads/posts/2022-02/1644938229_49-kartinkin-net-p-krepkogo-zdorovya-kartinki-56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286124"/>
            <a:ext cx="3659415" cy="304794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2000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2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41" presetClass="entr" presetSubtype="0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4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tmFilter="0,0; .5, 1; 1, 1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s://funart.pro/uploads/posts/2020-04/1588232359_24-p-foni-dlya-prezentatsii-pro-detstvo-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Список используемой литературы: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Голицына Н. С.,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Шумова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И. М. Воспитание основ здорового образа жизни у малышей.</a:t>
            </a:r>
          </a:p>
          <a:p>
            <a:pPr lvl="0" algn="just"/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Гаврючина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Л. В.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технологии в ДОУ: Методическое пособие</a:t>
            </a:r>
          </a:p>
          <a:p>
            <a:pPr lvl="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Здоровый малыш: Программа оздоровления детей в ДОУ / Под ред. З. И.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Бересневой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Кулик Г. И., Сергиенко Н. Н. Школа здорового человека. Программа для ДОУ</a:t>
            </a:r>
          </a:p>
          <a:p>
            <a:pPr lvl="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Лазарев М. Л.  Здравствуй!: Программа формирования здоровья детей дошкольного возраста: Руководство для детей дошкольных учреждений</a:t>
            </a:r>
          </a:p>
          <a:p>
            <a:pPr lvl="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Тарасова Т. А., Власова Л. В. Пособие “Я и моё здоровье”: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Валеологические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знания и умения детям дошкольного возраста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s://funart.pro/uploads/posts/2020-04/1588232359_24-p-foni-dlya-prezentatsii-pro-detstvo-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428868"/>
            <a:ext cx="8229600" cy="1143000"/>
          </a:xfrm>
        </p:spPr>
        <p:txBody>
          <a:bodyPr/>
          <a:lstStyle/>
          <a:p>
            <a:r>
              <a:rPr lang="ru-RU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8" descr="https://funart.pro/uploads/posts/2020-04/1588232359_24-p-foni-dlya-prezentatsii-pro-detstvo-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714612" y="428604"/>
            <a:ext cx="42484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ТИП ПРОЕКТА</a:t>
            </a:r>
            <a:endParaRPr lang="ru-RU" sz="28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00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9" name="TextBox 8"/>
          <p:cNvSpPr txBox="1">
            <a:spLocks noChangeArrowheads="1"/>
          </p:cNvSpPr>
          <p:nvPr/>
        </p:nvSpPr>
        <p:spPr bwMode="auto">
          <a:xfrm>
            <a:off x="2339975" y="1341438"/>
            <a:ext cx="44640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Blip>
                <a:blip r:embed="rId3"/>
              </a:buBlip>
            </a:pPr>
            <a:endParaRPr lang="ru-RU" dirty="0">
              <a:latin typeface="Calibri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079500" y="1071546"/>
            <a:ext cx="80645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Познавательно-творческий</a:t>
            </a: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Blip>
                <a:blip r:embed="rId3"/>
              </a:buBlip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9064" y="2214554"/>
            <a:ext cx="8424936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ПРОДОЛЖИТЕЛЬНОСТЬ: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Краткосрочный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 smtClean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00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 smtClean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00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УЧАСТНИКИ ПРОЕКТА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Воспитанники старшей группы, воспитатели, родители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00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476375" y="4437063"/>
            <a:ext cx="184150" cy="64611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advClick="0" advTm="12000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41" presetClass="entr" presetSubtype="0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4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tmFilter="0,0; .5, 1; 1, 1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https://funart.pro/uploads/posts/2020-04/1588232359_24-p-foni-dlya-prezentatsii-pro-detstvo-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15362" name="Заголовок 1"/>
          <p:cNvSpPr>
            <a:spLocks noGrp="1"/>
          </p:cNvSpPr>
          <p:nvPr>
            <p:ph type="ctrTitle"/>
          </p:nvPr>
        </p:nvSpPr>
        <p:spPr>
          <a:xfrm>
            <a:off x="285720" y="0"/>
            <a:ext cx="8429684" cy="6167017"/>
          </a:xfrm>
        </p:spPr>
        <p:txBody>
          <a:bodyPr/>
          <a:lstStyle/>
          <a:p>
            <a:r>
              <a:rPr lang="ru-RU" sz="28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 ПРОЕКТА</a:t>
            </a:r>
            <a:br>
              <a:rPr lang="ru-RU" sz="28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настоящее время идет постоянный поиск   методов 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оздоровления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детей в условиях детского сада. От состояния здоровья в первую очередь зависит возможность овладения детьми всеми умениями и навыками, которые им прививаются в детском саду и которые им необходимы для эффективного обучения в дальнейшем. Для этого необходимо формировать у детей разносторонние знания и положительные черты характера, совершенствовать физическое развитие.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Надо учитывать возрастные, психологические особенности детей, создавать благоприятные гигиенические условия, оптимальное сочетание разнообразных видов деятельности. </a:t>
            </a: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s://sun9-62.userapi.com/c850524/v850524988/1411b6/bIwdberPdGo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5429264"/>
            <a:ext cx="5013285" cy="12612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ttps://funart.pro/uploads/posts/2020-04/1588232359_24-p-foni-dlya-prezentatsii-pro-detstvo-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-144016"/>
            <a:ext cx="8229600" cy="28803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ПАСПОРТ ПРОЕКТА</a:t>
            </a:r>
            <a:endParaRPr lang="ru-RU" dirty="0">
              <a:ln w="12700">
                <a:noFill/>
                <a:prstDash val="solid"/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64291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ПРОЕКТА: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43240" y="857232"/>
            <a:ext cx="52864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у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детей здорового образа жизни.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1500174"/>
            <a:ext cx="750099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 ПРОЕКТА: 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обогащать представления детей  о здоровом питании;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формировать умение самостоятельно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отбирать продукты, необходимые для укрепления здоровья;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Воспитывать у детей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интерес к здоровому питанию;</a:t>
            </a:r>
          </a:p>
          <a:p>
            <a:pPr algn="just"/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Формировать опыт приготовления витаминных салатов.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8194" name="Picture 2" descr="https://avatars.mds.yandex.net/i?id=7b250b4a9efc533a081265ed55f2954a_l-7058976-images-thumbs&amp;n=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480" y="5143512"/>
            <a:ext cx="5857916" cy="1147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 descr="https://funart.pro/uploads/posts/2020-04/1588232359_24-p-foni-dlya-prezentatsii-pro-detstvo-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03648" y="620688"/>
            <a:ext cx="6048672" cy="720080"/>
          </a:xfrm>
        </p:spPr>
        <p:txBody>
          <a:bodyPr/>
          <a:lstStyle/>
          <a:p>
            <a:r>
              <a:rPr lang="ru-RU" sz="28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Ожидаемые результаты реализации проекта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83568" y="1600201"/>
            <a:ext cx="8003232" cy="4133056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Осознание детьми понятия «здоровое питание» и его влияния на состояние здоровья;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Активное участие родителей в оздоровительной работе детского сада.</a:t>
            </a:r>
          </a:p>
          <a:p>
            <a:endParaRPr 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0" name="AutoShape 2" descr="https://medznate.ru/tw_refs/14/13289/13289_html_m5adf53b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7172" name="Picture 4" descr="https://1.bp.blogspot.com/-Kpno9fxiaQs/X1p-baePoYI/AAAAAAAAAgo/ORngVyJAaOkZYQQqWjEv-_Oz96Nk1xScwCLcBGAsYHQ/s1457/%25D0%25BA%25D0%25B0%25D1%2580%25D1%2582%25D0%25B8%25D0%25BD%25D0%25BA%25D0%25B0%2B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3786190"/>
            <a:ext cx="5786478" cy="14631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 descr="https://funart.pro/uploads/posts/2020-04/1588232359_24-p-foni-dlya-prezentatsii-pro-detstvo-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03648" y="620688"/>
            <a:ext cx="6048672" cy="720080"/>
          </a:xfrm>
        </p:spPr>
        <p:txBody>
          <a:bodyPr/>
          <a:lstStyle/>
          <a:p>
            <a:r>
              <a:rPr lang="ru-RU" sz="28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Продукт проектной </a:t>
            </a:r>
            <a:br>
              <a:rPr lang="ru-RU" sz="28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деятельности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83568" y="1600201"/>
            <a:ext cx="8003232" cy="4133056"/>
          </a:xfrm>
        </p:spPr>
        <p:txBody>
          <a:bodyPr/>
          <a:lstStyle/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</a:p>
          <a:p>
            <a:pPr>
              <a:buNone/>
            </a:pPr>
            <a:endPara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«АЗБУКА ЗДОРОВОГО ПИТАНИЯ»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иллюстрированная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книга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детей старшего дошкольного возраста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 descr="https://papik.pro/uploads/posts/2022-01/1643033156_33-papik-pro-p-risunok-na-temu-moi-pervie-znaniya-36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3643314"/>
            <a:ext cx="3538881" cy="26587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 descr="https://funart.pro/uploads/posts/2020-04/1588232359_24-p-foni-dlya-prezentatsii-pro-detstvo-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03648" y="620688"/>
            <a:ext cx="6048672" cy="720080"/>
          </a:xfrm>
        </p:spPr>
        <p:txBody>
          <a:bodyPr/>
          <a:lstStyle/>
          <a:p>
            <a:r>
              <a:rPr lang="ru-RU" sz="28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Подготовительный этап: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42910" y="1643050"/>
            <a:ext cx="8003232" cy="2372274"/>
          </a:xfrm>
        </p:spPr>
        <p:txBody>
          <a:bodyPr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подготовка педагога к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проекту (постановка цели и задач; сбор информации и подбор методического материала)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проведение детского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совета (выбор темы проекта, участников, обсуждение интересующих вопросов);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планирование вместе с детьми видов деятельности по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проекту (лотос план);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обсуждение с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детьми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модели книги «Азбука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здорового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питания».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s://i.mycdn.me/i?r=AzEPZsRbOZEKgBhR0XGMT1RkLYS6278cPowvePBKruEp5KaKTM5SRkZCeTgDn6uOyic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4038622"/>
            <a:ext cx="5064987" cy="28193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s://funart.pro/uploads/posts/2020-04/1588232359_24-p-foni-dlya-prezentatsii-pro-detstvo-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Основной этап: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525963"/>
          </a:xfrm>
        </p:spPr>
        <p:txBody>
          <a:bodyPr/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Ежедневное проведение детского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совета (результаты проекта, продвижение проекта, рефлексия)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Ребёнок и педагог думают вместе 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тему «Весёлые овощи», «Пейте дети молоко – будете здоровы»;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Интегрированное занятие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 здоровому образу жизни «Страна здоровья»;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Игра-путешествие 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Неболейка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Подвижные игры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«Самые полезные продукты», «Здоровое питание – здоровые зубы», «Питание спортсменов», «Полезные и вредные напитки», «Я витаминов сундучок, а ну-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откуси бочок»;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Конкурс рисунков «Вкусный маршрут»;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Придумывание и 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зготовление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детьми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 родителями дидактических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игр «Съедобное - несъедобное», «Витаминная семья»,  «Собираем урожай», «Что нужно для компота»;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Театрализованная игра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«Даёт силы  нам всегда витаминная еда»;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Проведение эксперимента «Грядка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 на подоконнике;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Совместная деятельность детей 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родителей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составлении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страниц книги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збука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здорового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питания»;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Протоколирование результатов;</a:t>
            </a:r>
          </a:p>
          <a:p>
            <a:pPr>
              <a:buNone/>
            </a:pPr>
            <a:endParaRPr lang="ru-RU" sz="1400" dirty="0"/>
          </a:p>
        </p:txBody>
      </p:sp>
      <p:pic>
        <p:nvPicPr>
          <p:cNvPr id="3074" name="Picture 2" descr="https://moi-universitet.ru/image/cache/catalog/perepodgotovka/getimage-768x768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2298" y="4214818"/>
            <a:ext cx="2071702" cy="2071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https://funart.pro/uploads/posts/2020-04/1588232359_24-p-foni-dlya-prezentatsii-pro-detstvo-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Оформление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книги «Азбука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здорового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питания»;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Выставка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рисунков;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Представление проекта в социальных сетях.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Рефлексия детей по выполненному проекту.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Заключительный этап:</a:t>
            </a:r>
            <a:endParaRPr lang="ru-RU" dirty="0"/>
          </a:p>
        </p:txBody>
      </p:sp>
      <p:sp>
        <p:nvSpPr>
          <p:cNvPr id="2050" name="AutoShape 2" descr="https://img.freepik.com/premium-vector/kids-doing-sport_97632-637.jpg?w=200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s://img.freepik.com/premium-vector/kids-doing-sport_97632-637.jpg?w=200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6" name="Picture 8" descr="https://spb.kartasporta.ru/files/img/photo_44098_13514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3338362"/>
            <a:ext cx="4786346" cy="26624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1408</TotalTime>
  <Words>346</Words>
  <Application>Microsoft Office PowerPoint</Application>
  <PresentationFormat>Экран (4:3)</PresentationFormat>
  <Paragraphs>85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АКТУАЛЬНОСТЬ ПРОЕКТА     В настоящее время идет постоянный поиск   методов  оздоровления  детей в условиях детского сада. От состояния здоровья в первую очередь зависит возможность овладения детьми всеми умениями и навыками, которые им прививаются в детском саду и которые им необходимы для эффективного обучения в дальнейшем. Для этого необходимо формировать у детей разносторонние знания и положительные черты характера, совершенствовать физическое развитие.  Надо учитывать возрастные, психологические особенности детей, создавать благоприятные гигиенические условия, оптимальное сочетание разнообразных видов деятельности.  </vt:lpstr>
      <vt:lpstr> ПАСПОРТ ПРОЕКТА</vt:lpstr>
      <vt:lpstr>Ожидаемые результаты реализации проекта</vt:lpstr>
      <vt:lpstr> Продукт проектной  деятельности</vt:lpstr>
      <vt:lpstr> Подготовительный этап:</vt:lpstr>
      <vt:lpstr>Основной этап:</vt:lpstr>
      <vt:lpstr>Заключительный этап:</vt:lpstr>
      <vt:lpstr>Список используемой литературы: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«Я здоровье сберегу –  сам себе я помогу»</dc:title>
  <dc:creator>Даша</dc:creator>
  <cp:lastModifiedBy>Admin</cp:lastModifiedBy>
  <cp:revision>106</cp:revision>
  <dcterms:created xsi:type="dcterms:W3CDTF">2013-09-22T12:15:51Z</dcterms:created>
  <dcterms:modified xsi:type="dcterms:W3CDTF">2023-01-27T14:14:05Z</dcterms:modified>
</cp:coreProperties>
</file>