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2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1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05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46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21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1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75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80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29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68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242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A765B-69E7-4764-AAAF-8DF972097092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0288F-EB53-4DF9-9B43-31888022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9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3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654" y="-5511"/>
            <a:ext cx="9141346" cy="6863511"/>
            <a:chOff x="2654" y="0"/>
            <a:chExt cx="9141346" cy="686351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54" y="0"/>
              <a:ext cx="9141346" cy="68635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4221088"/>
              <a:ext cx="1587673" cy="20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59" y="551189"/>
              <a:ext cx="1030331" cy="1529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Рисунок 7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7409272" y="404664"/>
              <a:ext cx="1261201" cy="142573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6725" y="1820129"/>
            <a:ext cx="6816309" cy="18395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«Виртуальное гостевание» – новый способ знакомства детей с профессиями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653136"/>
            <a:ext cx="2624336" cy="985664"/>
          </a:xfrm>
        </p:spPr>
        <p:txBody>
          <a:bodyPr>
            <a:noAutofit/>
          </a:bodyPr>
          <a:lstStyle/>
          <a:p>
            <a:pPr marL="57150" algn="just">
              <a:defRPr/>
            </a:pPr>
            <a:r>
              <a:rPr lang="ru-RU" altLang="ru-RU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marL="57150" algn="just">
              <a:defRPr/>
            </a:pPr>
            <a:r>
              <a:rPr lang="ru-RU" altLang="ru-RU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</a:t>
            </a:r>
          </a:p>
          <a:p>
            <a:pPr marL="57150" algn="just">
              <a:defRPr/>
            </a:pPr>
            <a:r>
              <a:rPr lang="ru-RU" altLang="ru-RU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категории</a:t>
            </a:r>
          </a:p>
          <a:p>
            <a:pPr marL="57150" algn="just">
              <a:defRPr/>
            </a:pPr>
            <a:r>
              <a:rPr lang="ru-RU" altLang="ru-RU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Власова Наталья Анатольевна</a:t>
            </a:r>
          </a:p>
          <a:p>
            <a:pPr algn="just"/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7327" y="574768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Лесозаводск </a:t>
            </a:r>
          </a:p>
          <a:p>
            <a:pPr algn="ctr">
              <a:spcBef>
                <a:spcPct val="0"/>
              </a:spcBef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9216" y="448716"/>
            <a:ext cx="58616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бюджетное учреждение «Центр развития ребенка детский сад № 14</a:t>
            </a:r>
            <a:b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Лесозаводского городского округа»</a:t>
            </a:r>
            <a:endParaRPr lang="ru-RU" dirty="0"/>
          </a:p>
        </p:txBody>
      </p:sp>
      <p:pic>
        <p:nvPicPr>
          <p:cNvPr id="1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7062" y="4604849"/>
            <a:ext cx="1489440" cy="176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7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54" y="-5511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7593"/>
            <a:ext cx="4104456" cy="30783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444647"/>
            <a:ext cx="3899925" cy="2924944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692696"/>
            <a:ext cx="1030331" cy="152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4259" y="4353294"/>
            <a:ext cx="1705454" cy="201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35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47" y="6446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120" y="2866701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4293096"/>
            <a:ext cx="1705454" cy="201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48680"/>
            <a:ext cx="116408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20" y="597777"/>
            <a:ext cx="1611894" cy="200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76313"/>
            <a:ext cx="1516285" cy="198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5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331" y="-11241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04856" cy="374441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Виртуальное гостевание – это новая прогрессивная форма организации детской деятельности, которая позволяет значительно расширить сферу общения и включить ребенка в жизнь, познакомить с разнообразием мира через виртуальную реальность.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928466"/>
            <a:ext cx="1008112" cy="143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699792" y="5007179"/>
            <a:ext cx="1261201" cy="1425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121" y="4879879"/>
            <a:ext cx="1030331" cy="152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5580" y="4642783"/>
            <a:ext cx="1312985" cy="172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20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54" y="6325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3127" y="350987"/>
            <a:ext cx="3600400" cy="7200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179" y="1052736"/>
            <a:ext cx="7236296" cy="542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7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54" y="6325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46" y="1124744"/>
            <a:ext cx="4355032" cy="32670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1532" y="3664755"/>
            <a:ext cx="4185268" cy="2745384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532577"/>
            <a:ext cx="1312985" cy="172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1946" y="4419454"/>
            <a:ext cx="1683790" cy="199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9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511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IMG_43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40749"/>
            <a:ext cx="3546395" cy="266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6377" y="3861048"/>
            <a:ext cx="5328592" cy="239693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598669"/>
            <a:ext cx="4192529" cy="314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9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511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088" y="3395444"/>
            <a:ext cx="3818411" cy="30080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7074" y="3453696"/>
            <a:ext cx="2554676" cy="2926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5830" y="476672"/>
            <a:ext cx="4057164" cy="2895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873" y="476672"/>
            <a:ext cx="2091090" cy="2788120"/>
          </a:xfrm>
          <a:prstGeom prst="rect">
            <a:avLst/>
          </a:prstGeom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336" y="932715"/>
            <a:ext cx="1611894" cy="200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0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47" y="6446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видеоролику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548253"/>
              </p:ext>
            </p:extLst>
          </p:nvPr>
        </p:nvGraphicFramePr>
        <p:xfrm>
          <a:off x="477120" y="980728"/>
          <a:ext cx="8229600" cy="5546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/>
                <a:gridCol w="5842992"/>
              </a:tblGrid>
              <a:tr h="4164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3132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 видеоролика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 записывают видеоролики в формате МР 4.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7848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Продолжительность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Максимальная продолжительность 3 – 5 минут.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02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записи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Запись родители делают на своем рабочем месте.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2698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Обзор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кадре не должно быть лишних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предметов, которые не относятся к деятельности конкретного специалиста.</a:t>
                      </a: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кадре рассказчика о профессии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 обязательно должен быть в кадре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и, если профессия предусматривает – в спецодежде.</a:t>
                      </a:r>
                      <a:endParaRPr lang="ru-RU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организации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 показать логотип, название организации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9769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 безопасность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видеоролика не должно противоречить законодательству и содержать информацию, которая может причинить вред здоровью и развитию дошкольника, вызвать у них страх, ужас, панику.</a:t>
                      </a:r>
                    </a:p>
                  </a:txBody>
                  <a:tcPr/>
                </a:tc>
              </a:tr>
              <a:tr h="479769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Видеоролик должен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содержать рассказ родителя о профессии с демонстрацией рабочего места и результатах его профессиональной деятельности.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5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54" y="20042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3" y="476672"/>
            <a:ext cx="4968553" cy="86409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для воспитателя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подготовиться и провести занятие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«Виртуальный гость группы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763336"/>
              </p:ext>
            </p:extLst>
          </p:nvPr>
        </p:nvGraphicFramePr>
        <p:xfrm>
          <a:off x="539552" y="1462409"/>
          <a:ext cx="8136904" cy="490520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35905"/>
                <a:gridCol w="7700999"/>
              </a:tblGrid>
              <a:tr h="371207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Расскажите родителям об идее провести с детьми дистанционные занятия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377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Проведите анкетирование родителей или опрос в чате группы об их профессиональной деятельности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593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Составьте список профессий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родителей, с которыми будете знакомить воспитанников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Соберите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согласие родителей стать виртуальным гостем группы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Составьте перспективный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по ознакомлению детей с профессиями родителей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377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Проведите мастер – класс для родителей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как создать видеоролик о своей профессии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377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Проведите индивидуальную консультацию и обсудите требования к содержанию видеоролика с учетом возрастных особенностей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377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Просмотрите готовый видеоролик и разместите его на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YouTube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 канале детского сада. Или сохраните видео в персональном хранилище на Яндекс Диск или Облако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mail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ru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., где он будет доступен для просмотра. 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197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Проведите с детьми предварительную беседу о профессии из видеоролика.</a:t>
                      </a:r>
                    </a:p>
                  </a:txBody>
                  <a:tcPr/>
                </a:tc>
              </a:tr>
              <a:tr h="52082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Организуйте просмотр видеоролика во время организованной образовательной деятельности с детьми.</a:t>
                      </a:r>
                    </a:p>
                  </a:txBody>
                  <a:tcPr/>
                </a:tc>
              </a:tr>
              <a:tr h="32407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Закрепите с детьми новые знания о профессиях после просмотра видео.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6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24" y="-5511"/>
            <a:ext cx="9141346" cy="686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1" y="668807"/>
            <a:ext cx="7488833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QR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2041" y="2420888"/>
            <a:ext cx="280831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71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342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«Виртуальное гостевание» – новый способ знакомства детей с профессиями</vt:lpstr>
      <vt:lpstr> Виртуальное гостевание – это новая прогрессивная форма организации детской деятельности, которая позволяет значительно расширить сферу общения и включить ребенка в жизнь, познакомить с разнообразием мира через виртуальную реальность.</vt:lpstr>
      <vt:lpstr>Опрос</vt:lpstr>
      <vt:lpstr>Предварительная работа</vt:lpstr>
      <vt:lpstr>Презентация PowerPoint</vt:lpstr>
      <vt:lpstr>Презентация PowerPoint</vt:lpstr>
      <vt:lpstr>Требования к видеоролику</vt:lpstr>
      <vt:lpstr>Алгоритм для воспитателя Как подготовиться и провести занятие «Виртуальный гость группы»</vt:lpstr>
      <vt:lpstr>QR - код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САДИК</dc:creator>
  <cp:lastModifiedBy>Anna</cp:lastModifiedBy>
  <cp:revision>18</cp:revision>
  <dcterms:created xsi:type="dcterms:W3CDTF">2022-10-18T04:47:12Z</dcterms:created>
  <dcterms:modified xsi:type="dcterms:W3CDTF">2023-05-15T04:30:53Z</dcterms:modified>
</cp:coreProperties>
</file>