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b="1" dirty="0" smtClean="0"/>
              <a:t>« Развитие  речи детей дошкольного возраста через театральную деятельность»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2000" dirty="0" smtClean="0"/>
              <a:t>                                                     Средняя группа № 26</a:t>
            </a:r>
          </a:p>
          <a:p>
            <a:pPr>
              <a:buNone/>
            </a:pPr>
            <a:r>
              <a:rPr lang="ru-RU" sz="2000" dirty="0" smtClean="0"/>
              <a:t>                              Воспитатель: Лузина Наталья Викторовна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БДОУ г.Омска «Центр развития ребёнка -детский сад №341»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 Актуальность создания данного проекта по развитию речи детей  через театрализованную деятельность обусловлена тем, что позволяет решить многие образовательно-воспитательные задачи. Через образы, краски, звуки дети знакомятся с окружающим миром во всем его многообразии. Работа над образом заставляет их думать, анализировать, делать выводы и обобщения. В ходе освоения театрализованной деятельности происходит совершенствование речи, активизируется словарь ребенка, совершенствуется звуковая культура речи, ее интонационный строй. Улучшается диалогическая речь, ее грамматический строй.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Актуальность проекта: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формировать и совершенствовать речевые умения и навыки детей через вовлечение их в театрализованную деятельность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проекта: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/>
              <a:t>Образовательные:</a:t>
            </a:r>
          </a:p>
          <a:p>
            <a:pPr lvl="0"/>
            <a:r>
              <a:rPr lang="ru-RU" sz="1400" dirty="0" smtClean="0"/>
              <a:t>Работа над произношением сложных в артикуляционном отношении звуков </a:t>
            </a:r>
          </a:p>
          <a:p>
            <a:r>
              <a:rPr lang="ru-RU" sz="1400" dirty="0" smtClean="0"/>
              <a:t>Формирование интонационной выразительности речи</a:t>
            </a:r>
          </a:p>
          <a:p>
            <a:r>
              <a:rPr lang="ru-RU" sz="1400" dirty="0" smtClean="0"/>
              <a:t>Формирование грамматического строя речи</a:t>
            </a:r>
          </a:p>
          <a:p>
            <a:pPr>
              <a:buNone/>
            </a:pPr>
            <a:r>
              <a:rPr lang="ru-RU" sz="1400" b="1" dirty="0" smtClean="0"/>
              <a:t>Развивающие:</a:t>
            </a:r>
          </a:p>
          <a:p>
            <a:pPr lvl="0"/>
            <a:r>
              <a:rPr lang="ru-RU" sz="1400" dirty="0" smtClean="0"/>
              <a:t>Развитие связной речи</a:t>
            </a:r>
          </a:p>
          <a:p>
            <a:pPr lvl="0"/>
            <a:r>
              <a:rPr lang="ru-RU" sz="1400" dirty="0" smtClean="0"/>
              <a:t>Развитие активного словаря детей</a:t>
            </a:r>
          </a:p>
          <a:p>
            <a:pPr lvl="0"/>
            <a:r>
              <a:rPr lang="ru-RU" sz="1400" dirty="0" smtClean="0"/>
              <a:t>Развивать способность детей придумывать повествования, рифмованные слова, словообразования, подбирать синонимы, антонимы, омонимы</a:t>
            </a:r>
          </a:p>
          <a:p>
            <a:pPr lvl="0">
              <a:buNone/>
            </a:pPr>
            <a:r>
              <a:rPr lang="ru-RU" sz="1400" b="1" dirty="0" smtClean="0"/>
              <a:t>Воспитательные:</a:t>
            </a:r>
          </a:p>
          <a:p>
            <a:pPr lvl="0"/>
            <a:r>
              <a:rPr lang="ru-RU" sz="1400" dirty="0" smtClean="0"/>
              <a:t>Воспитывать интерес к театрализованной деятельности</a:t>
            </a:r>
          </a:p>
          <a:p>
            <a:pPr lvl="0"/>
            <a:r>
              <a:rPr lang="ru-RU" sz="1400" dirty="0" smtClean="0"/>
              <a:t>Воспитывать отзывчивость, сопереживание героям сказок.</a:t>
            </a:r>
          </a:p>
          <a:p>
            <a:pPr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                                           Задачи по работе с родителями: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 smtClean="0"/>
          </a:p>
          <a:p>
            <a:pPr lvl="0"/>
            <a:r>
              <a:rPr lang="ru-RU" sz="1400" dirty="0" smtClean="0"/>
              <a:t>обогатить знания родителей по использованию театрализованной деятельности как средства речевого развития детей.</a:t>
            </a:r>
          </a:p>
          <a:p>
            <a:pPr lvl="0"/>
            <a:r>
              <a:rPr lang="ru-RU" sz="1400" dirty="0" smtClean="0"/>
              <a:t>обогащать детско-родительские отношения опытом совместной творческой деятельности</a:t>
            </a:r>
          </a:p>
          <a:p>
            <a:pPr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проекта: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Воспитатель</a:t>
            </a:r>
          </a:p>
          <a:p>
            <a:r>
              <a:rPr lang="ru-RU" dirty="0" smtClean="0"/>
              <a:t>Дети</a:t>
            </a:r>
          </a:p>
          <a:p>
            <a:r>
              <a:rPr lang="ru-RU" dirty="0" smtClean="0"/>
              <a:t>Родители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Участники проекта: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Подготовительный:</a:t>
            </a:r>
          </a:p>
          <a:p>
            <a:pPr>
              <a:buNone/>
            </a:pPr>
            <a:r>
              <a:rPr lang="ru-RU" sz="2000" dirty="0" smtClean="0"/>
              <a:t>     сентябрь – ноябрь 2022 года</a:t>
            </a:r>
          </a:p>
          <a:p>
            <a:pPr>
              <a:buNone/>
            </a:pPr>
            <a:r>
              <a:rPr lang="ru-RU" b="1" dirty="0" smtClean="0"/>
              <a:t>Практический: </a:t>
            </a:r>
          </a:p>
          <a:p>
            <a:pPr>
              <a:buNone/>
            </a:pPr>
            <a:r>
              <a:rPr lang="ru-RU" sz="2000" dirty="0" smtClean="0"/>
              <a:t>       декабрь 2022 года- апрель 2023 года</a:t>
            </a:r>
          </a:p>
          <a:p>
            <a:pPr>
              <a:buNone/>
            </a:pPr>
            <a:r>
              <a:rPr lang="ru-RU" b="1" dirty="0" smtClean="0"/>
              <a:t>Итоговый:</a:t>
            </a:r>
          </a:p>
          <a:p>
            <a:pPr>
              <a:buNone/>
            </a:pPr>
            <a:r>
              <a:rPr lang="ru-RU" sz="2000" dirty="0" smtClean="0"/>
              <a:t>         май 2023 года</a:t>
            </a:r>
          </a:p>
          <a:p>
            <a:pPr>
              <a:buNone/>
            </a:pPr>
            <a:endParaRPr lang="ru-RU" b="1" dirty="0" smtClean="0"/>
          </a:p>
          <a:p>
            <a:pPr>
              <a:buFont typeface="Wingdings" pitchFamily="2" charset="2"/>
              <a:buChar char="§"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Font typeface="Wingdings" pitchFamily="2" charset="2"/>
              <a:buChar char="§"/>
            </a:pPr>
            <a:endParaRPr lang="ru-RU" sz="2000" dirty="0" smtClean="0"/>
          </a:p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Этапы и сроки проекта: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Дети правильно произносят звуки(</a:t>
            </a:r>
            <a:r>
              <a:rPr lang="ru-RU" dirty="0" err="1" smtClean="0"/>
              <a:t>ж-ш</a:t>
            </a:r>
            <a:r>
              <a:rPr lang="ru-RU" dirty="0" smtClean="0"/>
              <a:t>; </a:t>
            </a:r>
            <a:r>
              <a:rPr lang="ru-RU" dirty="0" err="1" smtClean="0"/>
              <a:t>з-с</a:t>
            </a:r>
            <a:r>
              <a:rPr lang="ru-RU" dirty="0" smtClean="0"/>
              <a:t>); пользуются этими звуками в речи.</a:t>
            </a:r>
          </a:p>
          <a:p>
            <a:r>
              <a:rPr lang="ru-RU" dirty="0" smtClean="0"/>
              <a:t>Овладеют интонационной выразительностью в речи .</a:t>
            </a:r>
          </a:p>
          <a:p>
            <a:r>
              <a:rPr lang="ru-RU" dirty="0" smtClean="0"/>
              <a:t>Дети активно и с интересом участвуют в театрализованной постановке в качестве актеров. Активно принимают участие в подготовке театрального представления.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Ожидаемые результаты: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Показ театральной деятельности детям раннего возраста – май 2023 года</a:t>
            </a:r>
          </a:p>
          <a:p>
            <a:r>
              <a:rPr lang="ru-RU" dirty="0" err="1" smtClean="0"/>
              <a:t>Фотоотчёт</a:t>
            </a:r>
            <a:r>
              <a:rPr lang="ru-RU" dirty="0" smtClean="0"/>
              <a:t> о реализации проекта ( в течении проекта)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Продукт проекта: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8000" dirty="0" smtClean="0"/>
              <a:t>Считаю работу по развитию речи через театрализованную деятельность перспективной. Буду продолжать этот проект до мая 2024 года. </a:t>
            </a:r>
          </a:p>
          <a:p>
            <a:pPr>
              <a:buNone/>
            </a:pP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Выводы: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167</TotalTime>
  <Words>196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БДОУ г.Омска «Центр развития ребёнка -детский сад №341»</vt:lpstr>
      <vt:lpstr>Актуальность проекта:</vt:lpstr>
      <vt:lpstr>Цель проекта:</vt:lpstr>
      <vt:lpstr>Задачи проекта:</vt:lpstr>
      <vt:lpstr>Участники проекта:</vt:lpstr>
      <vt:lpstr>Этапы и сроки проекта:</vt:lpstr>
      <vt:lpstr>Ожидаемые результаты:</vt:lpstr>
      <vt:lpstr>Продукт проекта: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речи детей дошкольного возраста через театральную деятельность»</dc:title>
  <dc:creator>Сергей</dc:creator>
  <cp:lastModifiedBy>User-8481</cp:lastModifiedBy>
  <cp:revision>19</cp:revision>
  <dcterms:created xsi:type="dcterms:W3CDTF">2022-04-14T14:45:13Z</dcterms:created>
  <dcterms:modified xsi:type="dcterms:W3CDTF">2022-04-19T12:18:10Z</dcterms:modified>
</cp:coreProperties>
</file>