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78" r:id="rId3"/>
    <p:sldId id="287" r:id="rId4"/>
    <p:sldId id="288" r:id="rId5"/>
    <p:sldId id="266" r:id="rId6"/>
    <p:sldId id="284" r:id="rId7"/>
    <p:sldId id="280" r:id="rId8"/>
    <p:sldId id="285" r:id="rId9"/>
    <p:sldId id="267" r:id="rId10"/>
    <p:sldId id="259" r:id="rId11"/>
    <p:sldId id="265" r:id="rId12"/>
    <p:sldId id="286" r:id="rId13"/>
    <p:sldId id="270" r:id="rId14"/>
    <p:sldId id="282" r:id="rId15"/>
    <p:sldId id="263" r:id="rId16"/>
    <p:sldId id="268" r:id="rId17"/>
    <p:sldId id="272" r:id="rId18"/>
    <p:sldId id="289" r:id="rId19"/>
    <p:sldId id="28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D2"/>
    <a:srgbClr val="FEF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B37648-25B3-4BE1-90A2-90DB82962903}" type="doc">
      <dgm:prSet loTypeId="urn:microsoft.com/office/officeart/2005/8/layout/list1" loCatId="list" qsTypeId="urn:microsoft.com/office/officeart/2005/8/quickstyle/simple1#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8C0E859-A762-4DBE-9871-AA1AAAA8A88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Новый взрослый</a:t>
          </a:r>
          <a:endParaRPr lang="ru-RU" b="1" dirty="0">
            <a:solidFill>
              <a:schemeClr val="tx1"/>
            </a:solidFill>
          </a:endParaRPr>
        </a:p>
      </dgm:t>
    </dgm:pt>
    <dgm:pt modelId="{82D6EB1D-33CB-46F2-B613-3981ECEA401E}" type="parTrans" cxnId="{37C37C14-E18A-4E8E-9A56-E520473CD2A4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F9EE0C1-976C-44A3-B556-F2A21B5F3C87}" type="sibTrans" cxnId="{37C37C14-E18A-4E8E-9A56-E520473CD2A4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3C76598-6BE5-4E10-8D14-CA010A702D7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Новая обстановка</a:t>
          </a:r>
          <a:endParaRPr lang="ru-RU" b="1" dirty="0">
            <a:solidFill>
              <a:schemeClr val="tx1"/>
            </a:solidFill>
          </a:endParaRPr>
        </a:p>
      </dgm:t>
    </dgm:pt>
    <dgm:pt modelId="{79840123-A68E-401E-86A3-16E5044220DA}" type="parTrans" cxnId="{5CD9C24C-C395-4CCF-A068-F48A79419F4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F1B5DE9-2EA1-4E0D-B80B-6B77B4932989}" type="sibTrans" cxnId="{5CD9C24C-C395-4CCF-A068-F48A79419F4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FEA2DB1-EAED-4C30-ADF2-C9EF9B9CBC5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Коллектив ровесников</a:t>
          </a:r>
          <a:endParaRPr lang="ru-RU" b="1" dirty="0">
            <a:solidFill>
              <a:schemeClr val="tx1"/>
            </a:solidFill>
          </a:endParaRPr>
        </a:p>
      </dgm:t>
    </dgm:pt>
    <dgm:pt modelId="{EFBD8C9D-A875-429F-B865-2A3AED2BC726}" type="parTrans" cxnId="{AFF3614F-8C5D-4437-82FA-E94F437C2AB9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6F360AA-B65B-4C77-BE92-AA6BA346156E}" type="sibTrans" cxnId="{AFF3614F-8C5D-4437-82FA-E94F437C2AB9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643958C-17A0-4570-B36B-6279E2384BEF}" type="pres">
      <dgm:prSet presAssocID="{73B37648-25B3-4BE1-90A2-90DB829629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11B96C-0E0A-473C-8F7B-F576C0A453FE}" type="pres">
      <dgm:prSet presAssocID="{C8C0E859-A762-4DBE-9871-AA1AAAA8A88A}" presName="parentLin" presStyleCnt="0"/>
      <dgm:spPr/>
    </dgm:pt>
    <dgm:pt modelId="{2EBBE91A-3FCE-4D50-9134-8FA11E929F5B}" type="pres">
      <dgm:prSet presAssocID="{C8C0E859-A762-4DBE-9871-AA1AAAA8A88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E48EF36-480C-4066-A477-FCD68F42C27E}" type="pres">
      <dgm:prSet presAssocID="{C8C0E859-A762-4DBE-9871-AA1AAAA8A88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6D49D-8295-4695-98C2-969BEC0060A2}" type="pres">
      <dgm:prSet presAssocID="{C8C0E859-A762-4DBE-9871-AA1AAAA8A88A}" presName="negativeSpace" presStyleCnt="0"/>
      <dgm:spPr/>
    </dgm:pt>
    <dgm:pt modelId="{434E228E-316C-46FC-8014-704679B5E12C}" type="pres">
      <dgm:prSet presAssocID="{C8C0E859-A762-4DBE-9871-AA1AAAA8A88A}" presName="childText" presStyleLbl="conFgAcc1" presStyleIdx="0" presStyleCnt="3">
        <dgm:presLayoutVars>
          <dgm:bulletEnabled val="1"/>
        </dgm:presLayoutVars>
      </dgm:prSet>
      <dgm:spPr/>
    </dgm:pt>
    <dgm:pt modelId="{494C3E4C-8586-4B05-8FA9-06D986AE5027}" type="pres">
      <dgm:prSet presAssocID="{5F9EE0C1-976C-44A3-B556-F2A21B5F3C87}" presName="spaceBetweenRectangles" presStyleCnt="0"/>
      <dgm:spPr/>
    </dgm:pt>
    <dgm:pt modelId="{FECD5E41-9B98-4745-B3D9-00D1AC6743A2}" type="pres">
      <dgm:prSet presAssocID="{63C76598-6BE5-4E10-8D14-CA010A702D79}" presName="parentLin" presStyleCnt="0"/>
      <dgm:spPr/>
    </dgm:pt>
    <dgm:pt modelId="{8337D23E-58AE-403F-B32E-6D71A3F5FAAE}" type="pres">
      <dgm:prSet presAssocID="{63C76598-6BE5-4E10-8D14-CA010A702D7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715D66F-F784-4030-AF1A-7391DEB646A3}" type="pres">
      <dgm:prSet presAssocID="{63C76598-6BE5-4E10-8D14-CA010A702D7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DAE94-001E-4E74-AC22-1BCCB40DA8F0}" type="pres">
      <dgm:prSet presAssocID="{63C76598-6BE5-4E10-8D14-CA010A702D79}" presName="negativeSpace" presStyleCnt="0"/>
      <dgm:spPr/>
    </dgm:pt>
    <dgm:pt modelId="{52F902B9-DA6B-4132-9342-240E618329F5}" type="pres">
      <dgm:prSet presAssocID="{63C76598-6BE5-4E10-8D14-CA010A702D79}" presName="childText" presStyleLbl="conFgAcc1" presStyleIdx="1" presStyleCnt="3">
        <dgm:presLayoutVars>
          <dgm:bulletEnabled val="1"/>
        </dgm:presLayoutVars>
      </dgm:prSet>
      <dgm:spPr/>
    </dgm:pt>
    <dgm:pt modelId="{4DE9C510-551A-45C5-994A-974B588D6560}" type="pres">
      <dgm:prSet presAssocID="{5F1B5DE9-2EA1-4E0D-B80B-6B77B4932989}" presName="spaceBetweenRectangles" presStyleCnt="0"/>
      <dgm:spPr/>
    </dgm:pt>
    <dgm:pt modelId="{F403B50D-605A-45CB-A456-627739CACA9E}" type="pres">
      <dgm:prSet presAssocID="{3FEA2DB1-EAED-4C30-ADF2-C9EF9B9CBC5D}" presName="parentLin" presStyleCnt="0"/>
      <dgm:spPr/>
    </dgm:pt>
    <dgm:pt modelId="{E69613D3-2035-45F6-80B4-FFE0F13B1982}" type="pres">
      <dgm:prSet presAssocID="{3FEA2DB1-EAED-4C30-ADF2-C9EF9B9CBC5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848EF90-6A7B-4724-B5AD-E37E85CC6CF5}" type="pres">
      <dgm:prSet presAssocID="{3FEA2DB1-EAED-4C30-ADF2-C9EF9B9CBC5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11F5C5-C360-4D43-8C65-1C913117139E}" type="pres">
      <dgm:prSet presAssocID="{3FEA2DB1-EAED-4C30-ADF2-C9EF9B9CBC5D}" presName="negativeSpace" presStyleCnt="0"/>
      <dgm:spPr/>
    </dgm:pt>
    <dgm:pt modelId="{94187292-AE5D-47B7-8F44-D18F8C62A823}" type="pres">
      <dgm:prSet presAssocID="{3FEA2DB1-EAED-4C30-ADF2-C9EF9B9CBC5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B04F7B1-9187-481B-8788-C052B16AE7CB}" type="presOf" srcId="{C8C0E859-A762-4DBE-9871-AA1AAAA8A88A}" destId="{2EBBE91A-3FCE-4D50-9134-8FA11E929F5B}" srcOrd="0" destOrd="0" presId="urn:microsoft.com/office/officeart/2005/8/layout/list1"/>
    <dgm:cxn modelId="{B6C2B002-635C-4354-BFFA-EA05EE76C1C9}" type="presOf" srcId="{3FEA2DB1-EAED-4C30-ADF2-C9EF9B9CBC5D}" destId="{E69613D3-2035-45F6-80B4-FFE0F13B1982}" srcOrd="0" destOrd="0" presId="urn:microsoft.com/office/officeart/2005/8/layout/list1"/>
    <dgm:cxn modelId="{AFF3614F-8C5D-4437-82FA-E94F437C2AB9}" srcId="{73B37648-25B3-4BE1-90A2-90DB82962903}" destId="{3FEA2DB1-EAED-4C30-ADF2-C9EF9B9CBC5D}" srcOrd="2" destOrd="0" parTransId="{EFBD8C9D-A875-429F-B865-2A3AED2BC726}" sibTransId="{56F360AA-B65B-4C77-BE92-AA6BA346156E}"/>
    <dgm:cxn modelId="{E1BF72FC-289E-4735-A8E6-D4A892987B6D}" type="presOf" srcId="{C8C0E859-A762-4DBE-9871-AA1AAAA8A88A}" destId="{8E48EF36-480C-4066-A477-FCD68F42C27E}" srcOrd="1" destOrd="0" presId="urn:microsoft.com/office/officeart/2005/8/layout/list1"/>
    <dgm:cxn modelId="{37C37C14-E18A-4E8E-9A56-E520473CD2A4}" srcId="{73B37648-25B3-4BE1-90A2-90DB82962903}" destId="{C8C0E859-A762-4DBE-9871-AA1AAAA8A88A}" srcOrd="0" destOrd="0" parTransId="{82D6EB1D-33CB-46F2-B613-3981ECEA401E}" sibTransId="{5F9EE0C1-976C-44A3-B556-F2A21B5F3C87}"/>
    <dgm:cxn modelId="{1BDC9EC3-FF6E-4F18-9C5D-5B00001CC118}" type="presOf" srcId="{3FEA2DB1-EAED-4C30-ADF2-C9EF9B9CBC5D}" destId="{2848EF90-6A7B-4724-B5AD-E37E85CC6CF5}" srcOrd="1" destOrd="0" presId="urn:microsoft.com/office/officeart/2005/8/layout/list1"/>
    <dgm:cxn modelId="{A148FD48-2BAB-4486-8000-A7731F526088}" type="presOf" srcId="{73B37648-25B3-4BE1-90A2-90DB82962903}" destId="{D643958C-17A0-4570-B36B-6279E2384BEF}" srcOrd="0" destOrd="0" presId="urn:microsoft.com/office/officeart/2005/8/layout/list1"/>
    <dgm:cxn modelId="{8C25B243-9515-4C05-B918-4716C5F66275}" type="presOf" srcId="{63C76598-6BE5-4E10-8D14-CA010A702D79}" destId="{A715D66F-F784-4030-AF1A-7391DEB646A3}" srcOrd="1" destOrd="0" presId="urn:microsoft.com/office/officeart/2005/8/layout/list1"/>
    <dgm:cxn modelId="{F6D87B32-BB86-4FB8-93B5-DFD30960FCE7}" type="presOf" srcId="{63C76598-6BE5-4E10-8D14-CA010A702D79}" destId="{8337D23E-58AE-403F-B32E-6D71A3F5FAAE}" srcOrd="0" destOrd="0" presId="urn:microsoft.com/office/officeart/2005/8/layout/list1"/>
    <dgm:cxn modelId="{5CD9C24C-C395-4CCF-A068-F48A79419F42}" srcId="{73B37648-25B3-4BE1-90A2-90DB82962903}" destId="{63C76598-6BE5-4E10-8D14-CA010A702D79}" srcOrd="1" destOrd="0" parTransId="{79840123-A68E-401E-86A3-16E5044220DA}" sibTransId="{5F1B5DE9-2EA1-4E0D-B80B-6B77B4932989}"/>
    <dgm:cxn modelId="{7C265F51-2E8C-437D-BDF3-AA8525278A95}" type="presParOf" srcId="{D643958C-17A0-4570-B36B-6279E2384BEF}" destId="{BB11B96C-0E0A-473C-8F7B-F576C0A453FE}" srcOrd="0" destOrd="0" presId="urn:microsoft.com/office/officeart/2005/8/layout/list1"/>
    <dgm:cxn modelId="{4D6DC50A-48FB-4D64-93F8-729EE6A30E4D}" type="presParOf" srcId="{BB11B96C-0E0A-473C-8F7B-F576C0A453FE}" destId="{2EBBE91A-3FCE-4D50-9134-8FA11E929F5B}" srcOrd="0" destOrd="0" presId="urn:microsoft.com/office/officeart/2005/8/layout/list1"/>
    <dgm:cxn modelId="{90F8C327-8F80-4DD4-8C59-13CB15063703}" type="presParOf" srcId="{BB11B96C-0E0A-473C-8F7B-F576C0A453FE}" destId="{8E48EF36-480C-4066-A477-FCD68F42C27E}" srcOrd="1" destOrd="0" presId="urn:microsoft.com/office/officeart/2005/8/layout/list1"/>
    <dgm:cxn modelId="{C0BDEFEA-F516-47A8-B25C-627520EBA806}" type="presParOf" srcId="{D643958C-17A0-4570-B36B-6279E2384BEF}" destId="{76A6D49D-8295-4695-98C2-969BEC0060A2}" srcOrd="1" destOrd="0" presId="urn:microsoft.com/office/officeart/2005/8/layout/list1"/>
    <dgm:cxn modelId="{9A695F88-E7D1-4FDA-B97F-A381EA66D24B}" type="presParOf" srcId="{D643958C-17A0-4570-B36B-6279E2384BEF}" destId="{434E228E-316C-46FC-8014-704679B5E12C}" srcOrd="2" destOrd="0" presId="urn:microsoft.com/office/officeart/2005/8/layout/list1"/>
    <dgm:cxn modelId="{FC3B2928-A577-4A15-B5C4-42355A3A5199}" type="presParOf" srcId="{D643958C-17A0-4570-B36B-6279E2384BEF}" destId="{494C3E4C-8586-4B05-8FA9-06D986AE5027}" srcOrd="3" destOrd="0" presId="urn:microsoft.com/office/officeart/2005/8/layout/list1"/>
    <dgm:cxn modelId="{78E42A0A-6110-4A10-99B0-023ECBC77D21}" type="presParOf" srcId="{D643958C-17A0-4570-B36B-6279E2384BEF}" destId="{FECD5E41-9B98-4745-B3D9-00D1AC6743A2}" srcOrd="4" destOrd="0" presId="urn:microsoft.com/office/officeart/2005/8/layout/list1"/>
    <dgm:cxn modelId="{3E6450F7-485A-486C-BD5B-8D1F789FA6A8}" type="presParOf" srcId="{FECD5E41-9B98-4745-B3D9-00D1AC6743A2}" destId="{8337D23E-58AE-403F-B32E-6D71A3F5FAAE}" srcOrd="0" destOrd="0" presId="urn:microsoft.com/office/officeart/2005/8/layout/list1"/>
    <dgm:cxn modelId="{EB8F08DA-04C4-45B7-97E4-903538C927EB}" type="presParOf" srcId="{FECD5E41-9B98-4745-B3D9-00D1AC6743A2}" destId="{A715D66F-F784-4030-AF1A-7391DEB646A3}" srcOrd="1" destOrd="0" presId="urn:microsoft.com/office/officeart/2005/8/layout/list1"/>
    <dgm:cxn modelId="{D9C3DB06-DF7D-47DB-B0E1-6415E09CDD8E}" type="presParOf" srcId="{D643958C-17A0-4570-B36B-6279E2384BEF}" destId="{2B2DAE94-001E-4E74-AC22-1BCCB40DA8F0}" srcOrd="5" destOrd="0" presId="urn:microsoft.com/office/officeart/2005/8/layout/list1"/>
    <dgm:cxn modelId="{C91143C4-6667-4BE6-9CB0-070F6C2FB789}" type="presParOf" srcId="{D643958C-17A0-4570-B36B-6279E2384BEF}" destId="{52F902B9-DA6B-4132-9342-240E618329F5}" srcOrd="6" destOrd="0" presId="urn:microsoft.com/office/officeart/2005/8/layout/list1"/>
    <dgm:cxn modelId="{713129B3-8D0A-4298-BFD5-5C2A7D01D4E3}" type="presParOf" srcId="{D643958C-17A0-4570-B36B-6279E2384BEF}" destId="{4DE9C510-551A-45C5-994A-974B588D6560}" srcOrd="7" destOrd="0" presId="urn:microsoft.com/office/officeart/2005/8/layout/list1"/>
    <dgm:cxn modelId="{EDF645B9-258F-40AD-9C2A-69A4DDE8DA5A}" type="presParOf" srcId="{D643958C-17A0-4570-B36B-6279E2384BEF}" destId="{F403B50D-605A-45CB-A456-627739CACA9E}" srcOrd="8" destOrd="0" presId="urn:microsoft.com/office/officeart/2005/8/layout/list1"/>
    <dgm:cxn modelId="{175E73F9-D65F-4F8C-BA43-392296CB55D9}" type="presParOf" srcId="{F403B50D-605A-45CB-A456-627739CACA9E}" destId="{E69613D3-2035-45F6-80B4-FFE0F13B1982}" srcOrd="0" destOrd="0" presId="urn:microsoft.com/office/officeart/2005/8/layout/list1"/>
    <dgm:cxn modelId="{5F872F1C-8E73-44FE-B690-81BD3D1A6D1A}" type="presParOf" srcId="{F403B50D-605A-45CB-A456-627739CACA9E}" destId="{2848EF90-6A7B-4724-B5AD-E37E85CC6CF5}" srcOrd="1" destOrd="0" presId="urn:microsoft.com/office/officeart/2005/8/layout/list1"/>
    <dgm:cxn modelId="{0ADEB2A0-93C4-4FC8-B7CD-AC3D2C080E4F}" type="presParOf" srcId="{D643958C-17A0-4570-B36B-6279E2384BEF}" destId="{6011F5C5-C360-4D43-8C65-1C913117139E}" srcOrd="9" destOrd="0" presId="urn:microsoft.com/office/officeart/2005/8/layout/list1"/>
    <dgm:cxn modelId="{B808EED7-7BD1-4B2C-BF9B-B99E84C29CDB}" type="presParOf" srcId="{D643958C-17A0-4570-B36B-6279E2384BEF}" destId="{94187292-AE5D-47B7-8F44-D18F8C62A82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B4E695-DF51-4D1E-A3A9-03C5CC09BFE7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7A9E66-AE01-4DC9-882A-CC9AB8E03DF4}">
      <dgm:prSet phldrT="[Текст]" custT="1"/>
      <dgm:spPr/>
      <dgm:t>
        <a:bodyPr/>
        <a:lstStyle/>
        <a:p>
          <a:r>
            <a:rPr lang="ru-RU" sz="4000" b="1" dirty="0" smtClean="0"/>
            <a:t>Проявления адаптации</a:t>
          </a:r>
          <a:endParaRPr lang="ru-RU" sz="4000" b="1" dirty="0"/>
        </a:p>
      </dgm:t>
    </dgm:pt>
    <dgm:pt modelId="{69DD8CB0-C9FB-4503-8C23-B3837F839D21}" type="parTrans" cxnId="{B424A3D2-B168-420A-9EF3-8CF17140D964}">
      <dgm:prSet/>
      <dgm:spPr/>
      <dgm:t>
        <a:bodyPr/>
        <a:lstStyle/>
        <a:p>
          <a:endParaRPr lang="ru-RU" sz="2000" b="1"/>
        </a:p>
      </dgm:t>
    </dgm:pt>
    <dgm:pt modelId="{558369C1-BC55-47CD-B39F-7BFD27E2DE1C}" type="sibTrans" cxnId="{B424A3D2-B168-420A-9EF3-8CF17140D964}">
      <dgm:prSet/>
      <dgm:spPr/>
      <dgm:t>
        <a:bodyPr/>
        <a:lstStyle/>
        <a:p>
          <a:endParaRPr lang="ru-RU" sz="2000" b="1"/>
        </a:p>
      </dgm:t>
    </dgm:pt>
    <dgm:pt modelId="{9DB66579-DFB4-4C61-B6C8-7281B820A779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2800" b="1" dirty="0" smtClean="0"/>
            <a:t>Нарушения сна, питания</a:t>
          </a:r>
          <a:endParaRPr lang="ru-RU" sz="2800" b="1" dirty="0"/>
        </a:p>
      </dgm:t>
    </dgm:pt>
    <dgm:pt modelId="{EC68558A-9E91-4CD9-9980-78D42DAAD08E}" type="parTrans" cxnId="{8E4C6A6D-FFF1-45E5-8049-56A1B62BCA01}">
      <dgm:prSet/>
      <dgm:spPr/>
      <dgm:t>
        <a:bodyPr/>
        <a:lstStyle/>
        <a:p>
          <a:endParaRPr lang="ru-RU" sz="2000" b="1"/>
        </a:p>
      </dgm:t>
    </dgm:pt>
    <dgm:pt modelId="{0021C382-B1F4-4B2E-B87D-1E242D646FBC}" type="sibTrans" cxnId="{8E4C6A6D-FFF1-45E5-8049-56A1B62BCA01}">
      <dgm:prSet/>
      <dgm:spPr/>
      <dgm:t>
        <a:bodyPr/>
        <a:lstStyle/>
        <a:p>
          <a:endParaRPr lang="ru-RU" sz="2000" b="1"/>
        </a:p>
      </dgm:t>
    </dgm:pt>
    <dgm:pt modelId="{DDA656DD-CB26-4F5D-B927-78FD739BC141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2800" b="1" dirty="0" smtClean="0"/>
            <a:t>Снижение познавательной активности</a:t>
          </a:r>
          <a:endParaRPr lang="ru-RU" sz="2800" b="1" dirty="0"/>
        </a:p>
      </dgm:t>
    </dgm:pt>
    <dgm:pt modelId="{F3E50556-E1D9-4C3F-A27E-6D8B40C63DA2}" type="parTrans" cxnId="{E3303AE2-9240-4168-92D9-7FCFE75681ED}">
      <dgm:prSet/>
      <dgm:spPr/>
      <dgm:t>
        <a:bodyPr/>
        <a:lstStyle/>
        <a:p>
          <a:endParaRPr lang="ru-RU" sz="2000" b="1"/>
        </a:p>
      </dgm:t>
    </dgm:pt>
    <dgm:pt modelId="{76222F30-92CD-4C55-AAB9-1B54D6A21860}" type="sibTrans" cxnId="{E3303AE2-9240-4168-92D9-7FCFE75681ED}">
      <dgm:prSet/>
      <dgm:spPr/>
      <dgm:t>
        <a:bodyPr/>
        <a:lstStyle/>
        <a:p>
          <a:endParaRPr lang="ru-RU" sz="2000" b="1"/>
        </a:p>
      </dgm:t>
    </dgm:pt>
    <dgm:pt modelId="{BB6F4633-06AB-48F4-A88E-6C8D0E321A2B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2800" b="1" dirty="0" smtClean="0"/>
            <a:t>Снижение социальных контактов</a:t>
          </a:r>
          <a:endParaRPr lang="ru-RU" sz="2800" b="1" dirty="0"/>
        </a:p>
      </dgm:t>
    </dgm:pt>
    <dgm:pt modelId="{FAB520F3-FCAF-471A-A996-88717019ABCC}" type="parTrans" cxnId="{5A968817-BBA3-4918-B5FC-02ACCA241122}">
      <dgm:prSet/>
      <dgm:spPr/>
      <dgm:t>
        <a:bodyPr/>
        <a:lstStyle/>
        <a:p>
          <a:endParaRPr lang="ru-RU" sz="2000" b="1"/>
        </a:p>
      </dgm:t>
    </dgm:pt>
    <dgm:pt modelId="{9A85FAF4-1564-42BC-9C68-7FC1082BE022}" type="sibTrans" cxnId="{5A968817-BBA3-4918-B5FC-02ACCA241122}">
      <dgm:prSet/>
      <dgm:spPr/>
      <dgm:t>
        <a:bodyPr/>
        <a:lstStyle/>
        <a:p>
          <a:endParaRPr lang="ru-RU" sz="2000" b="1"/>
        </a:p>
      </dgm:t>
    </dgm:pt>
    <dgm:pt modelId="{14E746B1-3D6C-457D-BC58-BB2E2EB6ACBC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2800" b="1" dirty="0" smtClean="0"/>
            <a:t>Истощение нервно-психических сил организма</a:t>
          </a:r>
          <a:endParaRPr lang="ru-RU" sz="2800" b="1" dirty="0"/>
        </a:p>
      </dgm:t>
    </dgm:pt>
    <dgm:pt modelId="{8D9F4F19-55E2-48DC-A4DE-E891E30B15FE}" type="parTrans" cxnId="{19133784-089C-41F4-8B56-3D5D8D8A33E8}">
      <dgm:prSet/>
      <dgm:spPr/>
      <dgm:t>
        <a:bodyPr/>
        <a:lstStyle/>
        <a:p>
          <a:endParaRPr lang="ru-RU" sz="2000" b="1"/>
        </a:p>
      </dgm:t>
    </dgm:pt>
    <dgm:pt modelId="{C09DD39E-001F-488E-8AC8-07326BD48F29}" type="sibTrans" cxnId="{19133784-089C-41F4-8B56-3D5D8D8A33E8}">
      <dgm:prSet/>
      <dgm:spPr/>
      <dgm:t>
        <a:bodyPr/>
        <a:lstStyle/>
        <a:p>
          <a:endParaRPr lang="ru-RU" sz="2000" b="1"/>
        </a:p>
      </dgm:t>
    </dgm:pt>
    <dgm:pt modelId="{0EE3E397-EBBF-4A12-876A-914B9D4446BA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2800" b="1" dirty="0" smtClean="0"/>
            <a:t>Физические заболевания</a:t>
          </a:r>
          <a:endParaRPr lang="ru-RU" sz="2800" b="1" dirty="0"/>
        </a:p>
      </dgm:t>
    </dgm:pt>
    <dgm:pt modelId="{96562E80-2D7B-4659-878B-886B0FFF6201}" type="parTrans" cxnId="{A31F8E06-1FA7-45C2-936B-DE3D1F42D034}">
      <dgm:prSet/>
      <dgm:spPr/>
      <dgm:t>
        <a:bodyPr/>
        <a:lstStyle/>
        <a:p>
          <a:endParaRPr lang="ru-RU" sz="2000" b="1"/>
        </a:p>
      </dgm:t>
    </dgm:pt>
    <dgm:pt modelId="{C9AC440F-1F7A-4B77-AEFA-DB10D227864D}" type="sibTrans" cxnId="{A31F8E06-1FA7-45C2-936B-DE3D1F42D034}">
      <dgm:prSet/>
      <dgm:spPr/>
      <dgm:t>
        <a:bodyPr/>
        <a:lstStyle/>
        <a:p>
          <a:endParaRPr lang="ru-RU" sz="2000" b="1"/>
        </a:p>
      </dgm:t>
    </dgm:pt>
    <dgm:pt modelId="{4A7E571D-7AC1-4897-805A-0B937AA59F40}" type="pres">
      <dgm:prSet presAssocID="{C5B4E695-DF51-4D1E-A3A9-03C5CC09BFE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755021-10E1-46A8-AE43-CAB150CAF4E6}" type="pres">
      <dgm:prSet presAssocID="{637A9E66-AE01-4DC9-882A-CC9AB8E03DF4}" presName="root" presStyleCnt="0"/>
      <dgm:spPr/>
    </dgm:pt>
    <dgm:pt modelId="{D507106F-43DB-4C74-9564-3408B78D7AB3}" type="pres">
      <dgm:prSet presAssocID="{637A9E66-AE01-4DC9-882A-CC9AB8E03DF4}" presName="rootComposite" presStyleCnt="0"/>
      <dgm:spPr/>
    </dgm:pt>
    <dgm:pt modelId="{AE27BA46-B569-4ADE-950F-7B10680F56EF}" type="pres">
      <dgm:prSet presAssocID="{637A9E66-AE01-4DC9-882A-CC9AB8E03DF4}" presName="rootText" presStyleLbl="node1" presStyleIdx="0" presStyleCnt="1" custScaleX="451315"/>
      <dgm:spPr/>
      <dgm:t>
        <a:bodyPr/>
        <a:lstStyle/>
        <a:p>
          <a:endParaRPr lang="ru-RU"/>
        </a:p>
      </dgm:t>
    </dgm:pt>
    <dgm:pt modelId="{56611864-87FE-4FA9-990F-D0F41751767C}" type="pres">
      <dgm:prSet presAssocID="{637A9E66-AE01-4DC9-882A-CC9AB8E03DF4}" presName="rootConnector" presStyleLbl="node1" presStyleIdx="0" presStyleCnt="1"/>
      <dgm:spPr/>
      <dgm:t>
        <a:bodyPr/>
        <a:lstStyle/>
        <a:p>
          <a:endParaRPr lang="ru-RU"/>
        </a:p>
      </dgm:t>
    </dgm:pt>
    <dgm:pt modelId="{5CF050E7-2B45-4BED-8E35-1E7F460B5635}" type="pres">
      <dgm:prSet presAssocID="{637A9E66-AE01-4DC9-882A-CC9AB8E03DF4}" presName="childShape" presStyleCnt="0"/>
      <dgm:spPr/>
    </dgm:pt>
    <dgm:pt modelId="{D3C3E8D9-5710-48F0-BAA2-A4662B877BFB}" type="pres">
      <dgm:prSet presAssocID="{EC68558A-9E91-4CD9-9980-78D42DAAD08E}" presName="Name13" presStyleLbl="parChTrans1D2" presStyleIdx="0" presStyleCnt="5"/>
      <dgm:spPr/>
      <dgm:t>
        <a:bodyPr/>
        <a:lstStyle/>
        <a:p>
          <a:endParaRPr lang="ru-RU"/>
        </a:p>
      </dgm:t>
    </dgm:pt>
    <dgm:pt modelId="{F29B9751-B381-450B-8A6E-257A7075D69F}" type="pres">
      <dgm:prSet presAssocID="{9DB66579-DFB4-4C61-B6C8-7281B820A779}" presName="childText" presStyleLbl="bgAcc1" presStyleIdx="0" presStyleCnt="5" custScaleX="380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B59C6-84EA-4E5B-9B99-00B749628F39}" type="pres">
      <dgm:prSet presAssocID="{F3E50556-E1D9-4C3F-A27E-6D8B40C63DA2}" presName="Name13" presStyleLbl="parChTrans1D2" presStyleIdx="1" presStyleCnt="5"/>
      <dgm:spPr/>
      <dgm:t>
        <a:bodyPr/>
        <a:lstStyle/>
        <a:p>
          <a:endParaRPr lang="ru-RU"/>
        </a:p>
      </dgm:t>
    </dgm:pt>
    <dgm:pt modelId="{D11348EC-D520-4752-80E0-CDF59A571E06}" type="pres">
      <dgm:prSet presAssocID="{DDA656DD-CB26-4F5D-B927-78FD739BC141}" presName="childText" presStyleLbl="bgAcc1" presStyleIdx="1" presStyleCnt="5" custScaleX="378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C0932-56A0-4DAF-A108-025DCB836E65}" type="pres">
      <dgm:prSet presAssocID="{FAB520F3-FCAF-471A-A996-88717019ABCC}" presName="Name13" presStyleLbl="parChTrans1D2" presStyleIdx="2" presStyleCnt="5"/>
      <dgm:spPr/>
      <dgm:t>
        <a:bodyPr/>
        <a:lstStyle/>
        <a:p>
          <a:endParaRPr lang="ru-RU"/>
        </a:p>
      </dgm:t>
    </dgm:pt>
    <dgm:pt modelId="{A94C1B12-DBE3-4381-B98E-B931AE4AAF81}" type="pres">
      <dgm:prSet presAssocID="{BB6F4633-06AB-48F4-A88E-6C8D0E321A2B}" presName="childText" presStyleLbl="bgAcc1" presStyleIdx="2" presStyleCnt="5" custScaleX="376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238E00-BC2B-4D57-9195-E067C95C1C1B}" type="pres">
      <dgm:prSet presAssocID="{8D9F4F19-55E2-48DC-A4DE-E891E30B15FE}" presName="Name13" presStyleLbl="parChTrans1D2" presStyleIdx="3" presStyleCnt="5"/>
      <dgm:spPr/>
      <dgm:t>
        <a:bodyPr/>
        <a:lstStyle/>
        <a:p>
          <a:endParaRPr lang="ru-RU"/>
        </a:p>
      </dgm:t>
    </dgm:pt>
    <dgm:pt modelId="{6F692567-2A74-4D92-8092-C793354CFAFA}" type="pres">
      <dgm:prSet presAssocID="{14E746B1-3D6C-457D-BC58-BB2E2EB6ACBC}" presName="childText" presStyleLbl="bgAcc1" presStyleIdx="3" presStyleCnt="5" custScaleX="378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5E7E0-7BD2-4BF8-B643-632364691621}" type="pres">
      <dgm:prSet presAssocID="{96562E80-2D7B-4659-878B-886B0FFF6201}" presName="Name13" presStyleLbl="parChTrans1D2" presStyleIdx="4" presStyleCnt="5"/>
      <dgm:spPr/>
      <dgm:t>
        <a:bodyPr/>
        <a:lstStyle/>
        <a:p>
          <a:endParaRPr lang="ru-RU"/>
        </a:p>
      </dgm:t>
    </dgm:pt>
    <dgm:pt modelId="{684E7595-9D95-40E3-8D5D-6863BCEC7987}" type="pres">
      <dgm:prSet presAssocID="{0EE3E397-EBBF-4A12-876A-914B9D4446BA}" presName="childText" presStyleLbl="bgAcc1" presStyleIdx="4" presStyleCnt="5" custScaleX="376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98A8C2-D68B-4852-AF53-66964ED5E0BD}" type="presOf" srcId="{96562E80-2D7B-4659-878B-886B0FFF6201}" destId="{7AC5E7E0-7BD2-4BF8-B643-632364691621}" srcOrd="0" destOrd="0" presId="urn:microsoft.com/office/officeart/2005/8/layout/hierarchy3"/>
    <dgm:cxn modelId="{A31F8E06-1FA7-45C2-936B-DE3D1F42D034}" srcId="{637A9E66-AE01-4DC9-882A-CC9AB8E03DF4}" destId="{0EE3E397-EBBF-4A12-876A-914B9D4446BA}" srcOrd="4" destOrd="0" parTransId="{96562E80-2D7B-4659-878B-886B0FFF6201}" sibTransId="{C9AC440F-1F7A-4B77-AEFA-DB10D227864D}"/>
    <dgm:cxn modelId="{B424A3D2-B168-420A-9EF3-8CF17140D964}" srcId="{C5B4E695-DF51-4D1E-A3A9-03C5CC09BFE7}" destId="{637A9E66-AE01-4DC9-882A-CC9AB8E03DF4}" srcOrd="0" destOrd="0" parTransId="{69DD8CB0-C9FB-4503-8C23-B3837F839D21}" sibTransId="{558369C1-BC55-47CD-B39F-7BFD27E2DE1C}"/>
    <dgm:cxn modelId="{8E4C6A6D-FFF1-45E5-8049-56A1B62BCA01}" srcId="{637A9E66-AE01-4DC9-882A-CC9AB8E03DF4}" destId="{9DB66579-DFB4-4C61-B6C8-7281B820A779}" srcOrd="0" destOrd="0" parTransId="{EC68558A-9E91-4CD9-9980-78D42DAAD08E}" sibTransId="{0021C382-B1F4-4B2E-B87D-1E242D646FBC}"/>
    <dgm:cxn modelId="{5A968817-BBA3-4918-B5FC-02ACCA241122}" srcId="{637A9E66-AE01-4DC9-882A-CC9AB8E03DF4}" destId="{BB6F4633-06AB-48F4-A88E-6C8D0E321A2B}" srcOrd="2" destOrd="0" parTransId="{FAB520F3-FCAF-471A-A996-88717019ABCC}" sibTransId="{9A85FAF4-1564-42BC-9C68-7FC1082BE022}"/>
    <dgm:cxn modelId="{92D77BE7-0B60-4D6C-8093-D1DF150ACE7D}" type="presOf" srcId="{9DB66579-DFB4-4C61-B6C8-7281B820A779}" destId="{F29B9751-B381-450B-8A6E-257A7075D69F}" srcOrd="0" destOrd="0" presId="urn:microsoft.com/office/officeart/2005/8/layout/hierarchy3"/>
    <dgm:cxn modelId="{9C823A88-187B-4C9F-AC3F-E394FA73022E}" type="presOf" srcId="{DDA656DD-CB26-4F5D-B927-78FD739BC141}" destId="{D11348EC-D520-4752-80E0-CDF59A571E06}" srcOrd="0" destOrd="0" presId="urn:microsoft.com/office/officeart/2005/8/layout/hierarchy3"/>
    <dgm:cxn modelId="{20BC858A-E136-4603-827E-910B61E8464A}" type="presOf" srcId="{FAB520F3-FCAF-471A-A996-88717019ABCC}" destId="{B47C0932-56A0-4DAF-A108-025DCB836E65}" srcOrd="0" destOrd="0" presId="urn:microsoft.com/office/officeart/2005/8/layout/hierarchy3"/>
    <dgm:cxn modelId="{6A09A939-559C-4FF1-AD33-1A84ECAAE2E3}" type="presOf" srcId="{8D9F4F19-55E2-48DC-A4DE-E891E30B15FE}" destId="{0F238E00-BC2B-4D57-9195-E067C95C1C1B}" srcOrd="0" destOrd="0" presId="urn:microsoft.com/office/officeart/2005/8/layout/hierarchy3"/>
    <dgm:cxn modelId="{977EB43A-45B2-4A8C-85CC-F4E88D4DBB66}" type="presOf" srcId="{637A9E66-AE01-4DC9-882A-CC9AB8E03DF4}" destId="{56611864-87FE-4FA9-990F-D0F41751767C}" srcOrd="1" destOrd="0" presId="urn:microsoft.com/office/officeart/2005/8/layout/hierarchy3"/>
    <dgm:cxn modelId="{19133784-089C-41F4-8B56-3D5D8D8A33E8}" srcId="{637A9E66-AE01-4DC9-882A-CC9AB8E03DF4}" destId="{14E746B1-3D6C-457D-BC58-BB2E2EB6ACBC}" srcOrd="3" destOrd="0" parTransId="{8D9F4F19-55E2-48DC-A4DE-E891E30B15FE}" sibTransId="{C09DD39E-001F-488E-8AC8-07326BD48F29}"/>
    <dgm:cxn modelId="{FFA46A22-B70D-4501-ABAA-C36BDD739455}" type="presOf" srcId="{EC68558A-9E91-4CD9-9980-78D42DAAD08E}" destId="{D3C3E8D9-5710-48F0-BAA2-A4662B877BFB}" srcOrd="0" destOrd="0" presId="urn:microsoft.com/office/officeart/2005/8/layout/hierarchy3"/>
    <dgm:cxn modelId="{765BAC32-79FC-4656-9F51-009514B935F3}" type="presOf" srcId="{C5B4E695-DF51-4D1E-A3A9-03C5CC09BFE7}" destId="{4A7E571D-7AC1-4897-805A-0B937AA59F40}" srcOrd="0" destOrd="0" presId="urn:microsoft.com/office/officeart/2005/8/layout/hierarchy3"/>
    <dgm:cxn modelId="{37E62DC6-899F-4AF3-9D54-E825ABA9767B}" type="presOf" srcId="{637A9E66-AE01-4DC9-882A-CC9AB8E03DF4}" destId="{AE27BA46-B569-4ADE-950F-7B10680F56EF}" srcOrd="0" destOrd="0" presId="urn:microsoft.com/office/officeart/2005/8/layout/hierarchy3"/>
    <dgm:cxn modelId="{B0D0B266-7888-4B2E-89A1-35EC7E49DDC6}" type="presOf" srcId="{0EE3E397-EBBF-4A12-876A-914B9D4446BA}" destId="{684E7595-9D95-40E3-8D5D-6863BCEC7987}" srcOrd="0" destOrd="0" presId="urn:microsoft.com/office/officeart/2005/8/layout/hierarchy3"/>
    <dgm:cxn modelId="{E3303AE2-9240-4168-92D9-7FCFE75681ED}" srcId="{637A9E66-AE01-4DC9-882A-CC9AB8E03DF4}" destId="{DDA656DD-CB26-4F5D-B927-78FD739BC141}" srcOrd="1" destOrd="0" parTransId="{F3E50556-E1D9-4C3F-A27E-6D8B40C63DA2}" sibTransId="{76222F30-92CD-4C55-AAB9-1B54D6A21860}"/>
    <dgm:cxn modelId="{8CD63F28-832B-4EEC-BA97-E8071CBC06D4}" type="presOf" srcId="{14E746B1-3D6C-457D-BC58-BB2E2EB6ACBC}" destId="{6F692567-2A74-4D92-8092-C793354CFAFA}" srcOrd="0" destOrd="0" presId="urn:microsoft.com/office/officeart/2005/8/layout/hierarchy3"/>
    <dgm:cxn modelId="{6C47084C-F736-4F31-BC08-37EE13A88BEC}" type="presOf" srcId="{BB6F4633-06AB-48F4-A88E-6C8D0E321A2B}" destId="{A94C1B12-DBE3-4381-B98E-B931AE4AAF81}" srcOrd="0" destOrd="0" presId="urn:microsoft.com/office/officeart/2005/8/layout/hierarchy3"/>
    <dgm:cxn modelId="{6C342F3B-5B64-434D-AEA1-878B887C7A63}" type="presOf" srcId="{F3E50556-E1D9-4C3F-A27E-6D8B40C63DA2}" destId="{189B59C6-84EA-4E5B-9B99-00B749628F39}" srcOrd="0" destOrd="0" presId="urn:microsoft.com/office/officeart/2005/8/layout/hierarchy3"/>
    <dgm:cxn modelId="{56EC999D-2053-4879-838B-ECB52E35D55B}" type="presParOf" srcId="{4A7E571D-7AC1-4897-805A-0B937AA59F40}" destId="{67755021-10E1-46A8-AE43-CAB150CAF4E6}" srcOrd="0" destOrd="0" presId="urn:microsoft.com/office/officeart/2005/8/layout/hierarchy3"/>
    <dgm:cxn modelId="{511D5BE5-D7FC-4B82-BEFA-793609E55A20}" type="presParOf" srcId="{67755021-10E1-46A8-AE43-CAB150CAF4E6}" destId="{D507106F-43DB-4C74-9564-3408B78D7AB3}" srcOrd="0" destOrd="0" presId="urn:microsoft.com/office/officeart/2005/8/layout/hierarchy3"/>
    <dgm:cxn modelId="{E27F8642-CD29-4D40-A2BA-22A940DA4693}" type="presParOf" srcId="{D507106F-43DB-4C74-9564-3408B78D7AB3}" destId="{AE27BA46-B569-4ADE-950F-7B10680F56EF}" srcOrd="0" destOrd="0" presId="urn:microsoft.com/office/officeart/2005/8/layout/hierarchy3"/>
    <dgm:cxn modelId="{357FD993-037D-434F-A4B6-86B37040F782}" type="presParOf" srcId="{D507106F-43DB-4C74-9564-3408B78D7AB3}" destId="{56611864-87FE-4FA9-990F-D0F41751767C}" srcOrd="1" destOrd="0" presId="urn:microsoft.com/office/officeart/2005/8/layout/hierarchy3"/>
    <dgm:cxn modelId="{7DFBC723-B61A-4DCD-9F64-D2564C43FF8E}" type="presParOf" srcId="{67755021-10E1-46A8-AE43-CAB150CAF4E6}" destId="{5CF050E7-2B45-4BED-8E35-1E7F460B5635}" srcOrd="1" destOrd="0" presId="urn:microsoft.com/office/officeart/2005/8/layout/hierarchy3"/>
    <dgm:cxn modelId="{349E1C47-094B-4E97-973A-9ED4C4296F0D}" type="presParOf" srcId="{5CF050E7-2B45-4BED-8E35-1E7F460B5635}" destId="{D3C3E8D9-5710-48F0-BAA2-A4662B877BFB}" srcOrd="0" destOrd="0" presId="urn:microsoft.com/office/officeart/2005/8/layout/hierarchy3"/>
    <dgm:cxn modelId="{05191A4B-45A3-486C-8FA4-32BBD7378C88}" type="presParOf" srcId="{5CF050E7-2B45-4BED-8E35-1E7F460B5635}" destId="{F29B9751-B381-450B-8A6E-257A7075D69F}" srcOrd="1" destOrd="0" presId="urn:microsoft.com/office/officeart/2005/8/layout/hierarchy3"/>
    <dgm:cxn modelId="{F0DA252F-9132-4E89-B704-D29F09A73108}" type="presParOf" srcId="{5CF050E7-2B45-4BED-8E35-1E7F460B5635}" destId="{189B59C6-84EA-4E5B-9B99-00B749628F39}" srcOrd="2" destOrd="0" presId="urn:microsoft.com/office/officeart/2005/8/layout/hierarchy3"/>
    <dgm:cxn modelId="{C69C529A-315F-432D-9CAD-8A707D7C01B2}" type="presParOf" srcId="{5CF050E7-2B45-4BED-8E35-1E7F460B5635}" destId="{D11348EC-D520-4752-80E0-CDF59A571E06}" srcOrd="3" destOrd="0" presId="urn:microsoft.com/office/officeart/2005/8/layout/hierarchy3"/>
    <dgm:cxn modelId="{D08937ED-1395-4B6D-B3CB-65FCE9470DA0}" type="presParOf" srcId="{5CF050E7-2B45-4BED-8E35-1E7F460B5635}" destId="{B47C0932-56A0-4DAF-A108-025DCB836E65}" srcOrd="4" destOrd="0" presId="urn:microsoft.com/office/officeart/2005/8/layout/hierarchy3"/>
    <dgm:cxn modelId="{F5D05ED6-9632-4080-871C-24DEB76D964B}" type="presParOf" srcId="{5CF050E7-2B45-4BED-8E35-1E7F460B5635}" destId="{A94C1B12-DBE3-4381-B98E-B931AE4AAF81}" srcOrd="5" destOrd="0" presId="urn:microsoft.com/office/officeart/2005/8/layout/hierarchy3"/>
    <dgm:cxn modelId="{99F6C78A-CE9A-4BF4-9696-77C20930CC64}" type="presParOf" srcId="{5CF050E7-2B45-4BED-8E35-1E7F460B5635}" destId="{0F238E00-BC2B-4D57-9195-E067C95C1C1B}" srcOrd="6" destOrd="0" presId="urn:microsoft.com/office/officeart/2005/8/layout/hierarchy3"/>
    <dgm:cxn modelId="{D5FB5021-43BE-4DF7-A2A6-7934561C8FDC}" type="presParOf" srcId="{5CF050E7-2B45-4BED-8E35-1E7F460B5635}" destId="{6F692567-2A74-4D92-8092-C793354CFAFA}" srcOrd="7" destOrd="0" presId="urn:microsoft.com/office/officeart/2005/8/layout/hierarchy3"/>
    <dgm:cxn modelId="{DBDFDDD4-CA2A-4F5C-9057-B24101E664DD}" type="presParOf" srcId="{5CF050E7-2B45-4BED-8E35-1E7F460B5635}" destId="{7AC5E7E0-7BD2-4BF8-B643-632364691621}" srcOrd="8" destOrd="0" presId="urn:microsoft.com/office/officeart/2005/8/layout/hierarchy3"/>
    <dgm:cxn modelId="{34218410-5CA9-406C-870D-2E6FD1200631}" type="presParOf" srcId="{5CF050E7-2B45-4BED-8E35-1E7F460B5635}" destId="{684E7595-9D95-40E3-8D5D-6863BCEC7987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51668F-DA3D-4EB7-B915-9F0C7318A9A2}" type="doc">
      <dgm:prSet loTypeId="urn:microsoft.com/office/officeart/2005/8/layout/vList5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FCB2E3F-74C5-4D8B-89F3-CA40EABB78BD}">
      <dgm:prSet phldrT="[Текст]"/>
      <dgm:spPr/>
      <dgm:t>
        <a:bodyPr/>
        <a:lstStyle/>
        <a:p>
          <a:r>
            <a:rPr lang="ru-RU" dirty="0" smtClean="0"/>
            <a:t>Легкая</a:t>
          </a:r>
          <a:endParaRPr lang="ru-RU" dirty="0"/>
        </a:p>
      </dgm:t>
    </dgm:pt>
    <dgm:pt modelId="{0661A1DD-6F65-46C5-AF13-ADDD397BE40D}" type="parTrans" cxnId="{CD57E0E0-562E-4BF5-868D-E0D65F23E28F}">
      <dgm:prSet/>
      <dgm:spPr/>
      <dgm:t>
        <a:bodyPr/>
        <a:lstStyle/>
        <a:p>
          <a:endParaRPr lang="ru-RU"/>
        </a:p>
      </dgm:t>
    </dgm:pt>
    <dgm:pt modelId="{D4B9D812-D3BE-49B1-990B-5F610DC11F4E}" type="sibTrans" cxnId="{CD57E0E0-562E-4BF5-868D-E0D65F23E28F}">
      <dgm:prSet/>
      <dgm:spPr/>
      <dgm:t>
        <a:bodyPr/>
        <a:lstStyle/>
        <a:p>
          <a:endParaRPr lang="ru-RU"/>
        </a:p>
      </dgm:t>
    </dgm:pt>
    <dgm:pt modelId="{E02ECB32-6C86-4B92-835A-5A1798C41A5F}">
      <dgm:prSet phldrT="[Текст]"/>
      <dgm:spPr/>
      <dgm:t>
        <a:bodyPr/>
        <a:lstStyle/>
        <a:p>
          <a:r>
            <a:rPr lang="ru-RU" dirty="0" smtClean="0"/>
            <a:t>До 1 месяца</a:t>
          </a:r>
          <a:endParaRPr lang="ru-RU" dirty="0"/>
        </a:p>
      </dgm:t>
    </dgm:pt>
    <dgm:pt modelId="{F8DBCCF0-B1C2-45E5-9977-3F9C35379B32}" type="parTrans" cxnId="{121D6CD3-617F-41B4-B17B-9DEAFCBF734C}">
      <dgm:prSet/>
      <dgm:spPr/>
      <dgm:t>
        <a:bodyPr/>
        <a:lstStyle/>
        <a:p>
          <a:endParaRPr lang="ru-RU"/>
        </a:p>
      </dgm:t>
    </dgm:pt>
    <dgm:pt modelId="{8E16E803-D945-439E-A114-EF90B1DF1A65}" type="sibTrans" cxnId="{121D6CD3-617F-41B4-B17B-9DEAFCBF734C}">
      <dgm:prSet/>
      <dgm:spPr/>
      <dgm:t>
        <a:bodyPr/>
        <a:lstStyle/>
        <a:p>
          <a:endParaRPr lang="ru-RU"/>
        </a:p>
      </dgm:t>
    </dgm:pt>
    <dgm:pt modelId="{1481A0AD-4EA2-4857-9D4D-9B1A2317FFCE}">
      <dgm:prSet phldrT="[Текст]"/>
      <dgm:spPr/>
      <dgm:t>
        <a:bodyPr/>
        <a:lstStyle/>
        <a:p>
          <a:r>
            <a:rPr lang="ru-RU" dirty="0" smtClean="0"/>
            <a:t>Средняя</a:t>
          </a:r>
          <a:endParaRPr lang="ru-RU" dirty="0"/>
        </a:p>
      </dgm:t>
    </dgm:pt>
    <dgm:pt modelId="{AB3BEECC-491C-4796-991F-0B5D927FFF5D}" type="parTrans" cxnId="{F178A05A-1415-4EAB-8E90-5F7266BDBAF8}">
      <dgm:prSet/>
      <dgm:spPr/>
      <dgm:t>
        <a:bodyPr/>
        <a:lstStyle/>
        <a:p>
          <a:endParaRPr lang="ru-RU"/>
        </a:p>
      </dgm:t>
    </dgm:pt>
    <dgm:pt modelId="{4D5A15A2-77FA-4DA6-AD6E-6681511CF340}" type="sibTrans" cxnId="{F178A05A-1415-4EAB-8E90-5F7266BDBAF8}">
      <dgm:prSet/>
      <dgm:spPr/>
      <dgm:t>
        <a:bodyPr/>
        <a:lstStyle/>
        <a:p>
          <a:endParaRPr lang="ru-RU"/>
        </a:p>
      </dgm:t>
    </dgm:pt>
    <dgm:pt modelId="{E59F3655-CEC4-4EA8-83F0-C08B598795F9}">
      <dgm:prSet phldrT="[Текст]"/>
      <dgm:spPr/>
      <dgm:t>
        <a:bodyPr/>
        <a:lstStyle/>
        <a:p>
          <a:r>
            <a:rPr lang="ru-RU" dirty="0" smtClean="0"/>
            <a:t>1,5 месяца</a:t>
          </a:r>
          <a:endParaRPr lang="ru-RU" dirty="0"/>
        </a:p>
      </dgm:t>
    </dgm:pt>
    <dgm:pt modelId="{59ACF609-6492-4957-9D23-771108964291}" type="parTrans" cxnId="{78F679A1-C0AA-443F-BF82-49645C738627}">
      <dgm:prSet/>
      <dgm:spPr/>
      <dgm:t>
        <a:bodyPr/>
        <a:lstStyle/>
        <a:p>
          <a:endParaRPr lang="ru-RU"/>
        </a:p>
      </dgm:t>
    </dgm:pt>
    <dgm:pt modelId="{FFCA93A2-0835-46EE-8B86-EC1379302FE9}" type="sibTrans" cxnId="{78F679A1-C0AA-443F-BF82-49645C738627}">
      <dgm:prSet/>
      <dgm:spPr/>
      <dgm:t>
        <a:bodyPr/>
        <a:lstStyle/>
        <a:p>
          <a:endParaRPr lang="ru-RU"/>
        </a:p>
      </dgm:t>
    </dgm:pt>
    <dgm:pt modelId="{3B04120D-595B-4649-80F7-BC060421EFDE}">
      <dgm:prSet phldrT="[Текст]"/>
      <dgm:spPr/>
      <dgm:t>
        <a:bodyPr/>
        <a:lstStyle/>
        <a:p>
          <a:r>
            <a:rPr lang="ru-RU" dirty="0" smtClean="0"/>
            <a:t>Тяжелая</a:t>
          </a:r>
          <a:endParaRPr lang="ru-RU" dirty="0"/>
        </a:p>
      </dgm:t>
    </dgm:pt>
    <dgm:pt modelId="{57AABEB2-4E03-4AC5-8833-C942BCCB36D4}" type="parTrans" cxnId="{3D34CE76-B308-4D26-8568-DA824BBBD22B}">
      <dgm:prSet/>
      <dgm:spPr/>
      <dgm:t>
        <a:bodyPr/>
        <a:lstStyle/>
        <a:p>
          <a:endParaRPr lang="ru-RU"/>
        </a:p>
      </dgm:t>
    </dgm:pt>
    <dgm:pt modelId="{5BFC4B89-2995-4950-BEB5-D13D74B8C624}" type="sibTrans" cxnId="{3D34CE76-B308-4D26-8568-DA824BBBD22B}">
      <dgm:prSet/>
      <dgm:spPr/>
      <dgm:t>
        <a:bodyPr/>
        <a:lstStyle/>
        <a:p>
          <a:endParaRPr lang="ru-RU"/>
        </a:p>
      </dgm:t>
    </dgm:pt>
    <dgm:pt modelId="{24F862C4-50B7-454B-89C8-7AA5506B2453}">
      <dgm:prSet phldrT="[Текст]"/>
      <dgm:spPr/>
      <dgm:t>
        <a:bodyPr/>
        <a:lstStyle/>
        <a:p>
          <a:r>
            <a:rPr lang="ru-RU" dirty="0" smtClean="0"/>
            <a:t>Более 2-х месяцев</a:t>
          </a:r>
          <a:endParaRPr lang="ru-RU" dirty="0"/>
        </a:p>
      </dgm:t>
    </dgm:pt>
    <dgm:pt modelId="{2F721172-AC40-462C-ACEE-00C80C57E2A8}" type="parTrans" cxnId="{26124BD1-52DA-4CC1-9A9B-F58D0A26F902}">
      <dgm:prSet/>
      <dgm:spPr/>
      <dgm:t>
        <a:bodyPr/>
        <a:lstStyle/>
        <a:p>
          <a:endParaRPr lang="ru-RU"/>
        </a:p>
      </dgm:t>
    </dgm:pt>
    <dgm:pt modelId="{09B1323A-D470-4EFC-A4A7-902101962EBA}" type="sibTrans" cxnId="{26124BD1-52DA-4CC1-9A9B-F58D0A26F902}">
      <dgm:prSet/>
      <dgm:spPr/>
      <dgm:t>
        <a:bodyPr/>
        <a:lstStyle/>
        <a:p>
          <a:endParaRPr lang="ru-RU"/>
        </a:p>
      </dgm:t>
    </dgm:pt>
    <dgm:pt modelId="{595F2955-B2B6-4029-8FDE-67686147904C}" type="pres">
      <dgm:prSet presAssocID="{6051668F-DA3D-4EB7-B915-9F0C7318A9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25760B-E425-44F7-BCFD-DAA65D83164A}" type="pres">
      <dgm:prSet presAssocID="{CFCB2E3F-74C5-4D8B-89F3-CA40EABB78BD}" presName="linNode" presStyleCnt="0"/>
      <dgm:spPr/>
    </dgm:pt>
    <dgm:pt modelId="{B751A8DA-95FE-4987-9A3C-E382B0722325}" type="pres">
      <dgm:prSet presAssocID="{CFCB2E3F-74C5-4D8B-89F3-CA40EABB78B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046EA-952B-447F-B812-EAA38E55B5DE}" type="pres">
      <dgm:prSet presAssocID="{CFCB2E3F-74C5-4D8B-89F3-CA40EABB78B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838F0-C074-465F-B3CA-A839BE2DF200}" type="pres">
      <dgm:prSet presAssocID="{D4B9D812-D3BE-49B1-990B-5F610DC11F4E}" presName="sp" presStyleCnt="0"/>
      <dgm:spPr/>
    </dgm:pt>
    <dgm:pt modelId="{D3CFB2F7-931A-4B24-B2CC-8BFB16180525}" type="pres">
      <dgm:prSet presAssocID="{1481A0AD-4EA2-4857-9D4D-9B1A2317FFCE}" presName="linNode" presStyleCnt="0"/>
      <dgm:spPr/>
    </dgm:pt>
    <dgm:pt modelId="{EEB9A821-A2B1-436C-8378-23D0DDE4D041}" type="pres">
      <dgm:prSet presAssocID="{1481A0AD-4EA2-4857-9D4D-9B1A2317FF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16D39-19A0-419D-8040-1109BB98201B}" type="pres">
      <dgm:prSet presAssocID="{1481A0AD-4EA2-4857-9D4D-9B1A2317FF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517B6-FA8A-4DA7-B987-FC1299FBF537}" type="pres">
      <dgm:prSet presAssocID="{4D5A15A2-77FA-4DA6-AD6E-6681511CF340}" presName="sp" presStyleCnt="0"/>
      <dgm:spPr/>
    </dgm:pt>
    <dgm:pt modelId="{F3475836-894B-40CB-918A-996455C07F74}" type="pres">
      <dgm:prSet presAssocID="{3B04120D-595B-4649-80F7-BC060421EFDE}" presName="linNode" presStyleCnt="0"/>
      <dgm:spPr/>
    </dgm:pt>
    <dgm:pt modelId="{9119BE5B-C864-4553-8985-86340FE4486A}" type="pres">
      <dgm:prSet presAssocID="{3B04120D-595B-4649-80F7-BC060421EFD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4EDBC-0BB9-487A-BCC7-E4E7B8F23369}" type="pres">
      <dgm:prSet presAssocID="{3B04120D-595B-4649-80F7-BC060421EFD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82466D-81AE-41DA-97C3-922FB8DE7833}" type="presOf" srcId="{CFCB2E3F-74C5-4D8B-89F3-CA40EABB78BD}" destId="{B751A8DA-95FE-4987-9A3C-E382B0722325}" srcOrd="0" destOrd="0" presId="urn:microsoft.com/office/officeart/2005/8/layout/vList5"/>
    <dgm:cxn modelId="{121D6CD3-617F-41B4-B17B-9DEAFCBF734C}" srcId="{CFCB2E3F-74C5-4D8B-89F3-CA40EABB78BD}" destId="{E02ECB32-6C86-4B92-835A-5A1798C41A5F}" srcOrd="0" destOrd="0" parTransId="{F8DBCCF0-B1C2-45E5-9977-3F9C35379B32}" sibTransId="{8E16E803-D945-439E-A114-EF90B1DF1A65}"/>
    <dgm:cxn modelId="{20EE74ED-A954-457B-BE05-F35DAA1EEC61}" type="presOf" srcId="{6051668F-DA3D-4EB7-B915-9F0C7318A9A2}" destId="{595F2955-B2B6-4029-8FDE-67686147904C}" srcOrd="0" destOrd="0" presId="urn:microsoft.com/office/officeart/2005/8/layout/vList5"/>
    <dgm:cxn modelId="{D16DA54B-42ED-477D-B00A-D974B55215D3}" type="presOf" srcId="{E02ECB32-6C86-4B92-835A-5A1798C41A5F}" destId="{250046EA-952B-447F-B812-EAA38E55B5DE}" srcOrd="0" destOrd="0" presId="urn:microsoft.com/office/officeart/2005/8/layout/vList5"/>
    <dgm:cxn modelId="{C05790A2-A46A-44BE-ABFD-E51BF05ACD06}" type="presOf" srcId="{3B04120D-595B-4649-80F7-BC060421EFDE}" destId="{9119BE5B-C864-4553-8985-86340FE4486A}" srcOrd="0" destOrd="0" presId="urn:microsoft.com/office/officeart/2005/8/layout/vList5"/>
    <dgm:cxn modelId="{3D34CE76-B308-4D26-8568-DA824BBBD22B}" srcId="{6051668F-DA3D-4EB7-B915-9F0C7318A9A2}" destId="{3B04120D-595B-4649-80F7-BC060421EFDE}" srcOrd="2" destOrd="0" parTransId="{57AABEB2-4E03-4AC5-8833-C942BCCB36D4}" sibTransId="{5BFC4B89-2995-4950-BEB5-D13D74B8C624}"/>
    <dgm:cxn modelId="{78F679A1-C0AA-443F-BF82-49645C738627}" srcId="{1481A0AD-4EA2-4857-9D4D-9B1A2317FFCE}" destId="{E59F3655-CEC4-4EA8-83F0-C08B598795F9}" srcOrd="0" destOrd="0" parTransId="{59ACF609-6492-4957-9D23-771108964291}" sibTransId="{FFCA93A2-0835-46EE-8B86-EC1379302FE9}"/>
    <dgm:cxn modelId="{CD57E0E0-562E-4BF5-868D-E0D65F23E28F}" srcId="{6051668F-DA3D-4EB7-B915-9F0C7318A9A2}" destId="{CFCB2E3F-74C5-4D8B-89F3-CA40EABB78BD}" srcOrd="0" destOrd="0" parTransId="{0661A1DD-6F65-46C5-AF13-ADDD397BE40D}" sibTransId="{D4B9D812-D3BE-49B1-990B-5F610DC11F4E}"/>
    <dgm:cxn modelId="{2EAA14C0-C391-4935-9AFF-EC3E18B51A5E}" type="presOf" srcId="{24F862C4-50B7-454B-89C8-7AA5506B2453}" destId="{5894EDBC-0BB9-487A-BCC7-E4E7B8F23369}" srcOrd="0" destOrd="0" presId="urn:microsoft.com/office/officeart/2005/8/layout/vList5"/>
    <dgm:cxn modelId="{898C6A33-A567-4238-BA95-5CC400665191}" type="presOf" srcId="{E59F3655-CEC4-4EA8-83F0-C08B598795F9}" destId="{71416D39-19A0-419D-8040-1109BB98201B}" srcOrd="0" destOrd="0" presId="urn:microsoft.com/office/officeart/2005/8/layout/vList5"/>
    <dgm:cxn modelId="{26124BD1-52DA-4CC1-9A9B-F58D0A26F902}" srcId="{3B04120D-595B-4649-80F7-BC060421EFDE}" destId="{24F862C4-50B7-454B-89C8-7AA5506B2453}" srcOrd="0" destOrd="0" parTransId="{2F721172-AC40-462C-ACEE-00C80C57E2A8}" sibTransId="{09B1323A-D470-4EFC-A4A7-902101962EBA}"/>
    <dgm:cxn modelId="{F71BF1C7-E035-4FCC-8493-D3B4532CA06E}" type="presOf" srcId="{1481A0AD-4EA2-4857-9D4D-9B1A2317FFCE}" destId="{EEB9A821-A2B1-436C-8378-23D0DDE4D041}" srcOrd="0" destOrd="0" presId="urn:microsoft.com/office/officeart/2005/8/layout/vList5"/>
    <dgm:cxn modelId="{F178A05A-1415-4EAB-8E90-5F7266BDBAF8}" srcId="{6051668F-DA3D-4EB7-B915-9F0C7318A9A2}" destId="{1481A0AD-4EA2-4857-9D4D-9B1A2317FFCE}" srcOrd="1" destOrd="0" parTransId="{AB3BEECC-491C-4796-991F-0B5D927FFF5D}" sibTransId="{4D5A15A2-77FA-4DA6-AD6E-6681511CF340}"/>
    <dgm:cxn modelId="{156CBB54-A4FC-47E3-9792-0414573770B5}" type="presParOf" srcId="{595F2955-B2B6-4029-8FDE-67686147904C}" destId="{EC25760B-E425-44F7-BCFD-DAA65D83164A}" srcOrd="0" destOrd="0" presId="urn:microsoft.com/office/officeart/2005/8/layout/vList5"/>
    <dgm:cxn modelId="{E56FB103-47C2-412F-8019-C0F9584A258B}" type="presParOf" srcId="{EC25760B-E425-44F7-BCFD-DAA65D83164A}" destId="{B751A8DA-95FE-4987-9A3C-E382B0722325}" srcOrd="0" destOrd="0" presId="urn:microsoft.com/office/officeart/2005/8/layout/vList5"/>
    <dgm:cxn modelId="{25918235-E063-4186-A513-F5CBD487073A}" type="presParOf" srcId="{EC25760B-E425-44F7-BCFD-DAA65D83164A}" destId="{250046EA-952B-447F-B812-EAA38E55B5DE}" srcOrd="1" destOrd="0" presId="urn:microsoft.com/office/officeart/2005/8/layout/vList5"/>
    <dgm:cxn modelId="{DDB5C738-10C9-4B5F-A1AE-C102A011CEDD}" type="presParOf" srcId="{595F2955-B2B6-4029-8FDE-67686147904C}" destId="{AB5838F0-C074-465F-B3CA-A839BE2DF200}" srcOrd="1" destOrd="0" presId="urn:microsoft.com/office/officeart/2005/8/layout/vList5"/>
    <dgm:cxn modelId="{B7C081E4-7B1A-4DC5-8273-5B6C9445640E}" type="presParOf" srcId="{595F2955-B2B6-4029-8FDE-67686147904C}" destId="{D3CFB2F7-931A-4B24-B2CC-8BFB16180525}" srcOrd="2" destOrd="0" presId="urn:microsoft.com/office/officeart/2005/8/layout/vList5"/>
    <dgm:cxn modelId="{593A4C36-574F-4E5E-92BC-15EA3470B3BC}" type="presParOf" srcId="{D3CFB2F7-931A-4B24-B2CC-8BFB16180525}" destId="{EEB9A821-A2B1-436C-8378-23D0DDE4D041}" srcOrd="0" destOrd="0" presId="urn:microsoft.com/office/officeart/2005/8/layout/vList5"/>
    <dgm:cxn modelId="{F6A736EC-65F3-45DD-A006-375FE3339698}" type="presParOf" srcId="{D3CFB2F7-931A-4B24-B2CC-8BFB16180525}" destId="{71416D39-19A0-419D-8040-1109BB98201B}" srcOrd="1" destOrd="0" presId="urn:microsoft.com/office/officeart/2005/8/layout/vList5"/>
    <dgm:cxn modelId="{BD16940C-2DB5-4603-961C-9ACF01A0797A}" type="presParOf" srcId="{595F2955-B2B6-4029-8FDE-67686147904C}" destId="{F2A517B6-FA8A-4DA7-B987-FC1299FBF537}" srcOrd="3" destOrd="0" presId="urn:microsoft.com/office/officeart/2005/8/layout/vList5"/>
    <dgm:cxn modelId="{A4105B5F-CDED-4240-B39D-393006426FA2}" type="presParOf" srcId="{595F2955-B2B6-4029-8FDE-67686147904C}" destId="{F3475836-894B-40CB-918A-996455C07F74}" srcOrd="4" destOrd="0" presId="urn:microsoft.com/office/officeart/2005/8/layout/vList5"/>
    <dgm:cxn modelId="{F119D221-37B7-4EFF-B9BB-3C4C7E490E77}" type="presParOf" srcId="{F3475836-894B-40CB-918A-996455C07F74}" destId="{9119BE5B-C864-4553-8985-86340FE4486A}" srcOrd="0" destOrd="0" presId="urn:microsoft.com/office/officeart/2005/8/layout/vList5"/>
    <dgm:cxn modelId="{3EB88C44-5BF2-4495-8D10-AA752BAB9AF2}" type="presParOf" srcId="{F3475836-894B-40CB-918A-996455C07F74}" destId="{5894EDBC-0BB9-487A-BCC7-E4E7B8F2336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CCB1B7-597C-46F3-BE1A-5754E07536D7}" type="doc">
      <dgm:prSet loTypeId="urn:microsoft.com/office/officeart/2005/8/layout/vList5" loCatId="list" qsTypeId="urn:microsoft.com/office/officeart/2005/8/quickstyle/simple1#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902803E-B8C5-4F0B-8DDF-B5A1F4D52194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Поднимать голову</a:t>
          </a:r>
          <a:endParaRPr lang="ru-RU" b="1" dirty="0">
            <a:solidFill>
              <a:schemeClr val="tx1"/>
            </a:solidFill>
          </a:endParaRPr>
        </a:p>
      </dgm:t>
    </dgm:pt>
    <dgm:pt modelId="{9C94D1D5-D67B-4AC1-B793-A41E96479FCB}" type="parTrans" cxnId="{CD265195-455E-4EB4-AC65-CB6D1C00A19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6FBE1B0-8D87-41EC-A156-AADA054A9EE3}" type="sibTrans" cxnId="{CD265195-455E-4EB4-AC65-CB6D1C00A19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2296AD4-68D7-492A-8F84-59E59C06D89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 2 месяца</a:t>
          </a:r>
          <a:endParaRPr lang="ru-RU" b="1" dirty="0">
            <a:solidFill>
              <a:schemeClr val="tx1"/>
            </a:solidFill>
          </a:endParaRPr>
        </a:p>
      </dgm:t>
    </dgm:pt>
    <dgm:pt modelId="{92C95CFA-5692-465D-8403-B52514083C0D}" type="parTrans" cxnId="{8B7B6A26-058A-4403-A9A3-C64D3140322C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21E6334C-A659-4E06-AFE6-884A13B59CBC}" type="sibTrans" cxnId="{8B7B6A26-058A-4403-A9A3-C64D3140322C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BEDD4E2-F097-41A3-9E10-BC1C8D7395AE}">
      <dgm:prSet phldrT="[Текст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Переворачиваться</a:t>
          </a:r>
          <a:endParaRPr lang="ru-RU" b="1" dirty="0">
            <a:solidFill>
              <a:schemeClr val="tx1"/>
            </a:solidFill>
          </a:endParaRPr>
        </a:p>
      </dgm:t>
    </dgm:pt>
    <dgm:pt modelId="{469A929D-2F60-4BAE-835D-BB23A0169503}" type="parTrans" cxnId="{F31E6A4A-A934-4FCC-8695-B75B7C3D506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DF8E5F5-21C6-4089-B040-B2D862C4F9A2}" type="sibTrans" cxnId="{F31E6A4A-A934-4FCC-8695-B75B7C3D506D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7459857-EE8D-437E-A4FF-8000059C9EF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 4 месяца</a:t>
          </a:r>
          <a:endParaRPr lang="ru-RU" b="1" dirty="0">
            <a:solidFill>
              <a:schemeClr val="tx1"/>
            </a:solidFill>
          </a:endParaRPr>
        </a:p>
      </dgm:t>
    </dgm:pt>
    <dgm:pt modelId="{028703CB-70F2-4A45-BEA0-AB68EC9652D4}" type="parTrans" cxnId="{C527D108-8BB3-4A7F-8626-3A96C8BCD0D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D3179B8B-D04E-4170-9218-8354C45936B7}" type="sibTrans" cxnId="{C527D108-8BB3-4A7F-8626-3A96C8BCD0D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41D7CE0A-A025-45F4-8088-154470AA6D63}">
      <dgm:prSet phldrT="[Текст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Сидеть и присаживаться</a:t>
          </a:r>
          <a:endParaRPr lang="ru-RU" b="1" dirty="0">
            <a:solidFill>
              <a:schemeClr val="tx1"/>
            </a:solidFill>
          </a:endParaRPr>
        </a:p>
      </dgm:t>
    </dgm:pt>
    <dgm:pt modelId="{86D6D11A-C5EC-4438-B731-36E16159AB1E}" type="parTrans" cxnId="{073EF8C2-F01A-4182-AAC8-106C551FEC0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C58872D-B7FB-44DE-B43B-A2ADB5F84332}" type="sibTrans" cxnId="{073EF8C2-F01A-4182-AAC8-106C551FEC0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F7C56AE-FCC4-4B12-BD6B-F6986107F3F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 6 месяцев</a:t>
          </a:r>
          <a:endParaRPr lang="ru-RU" b="1" dirty="0">
            <a:solidFill>
              <a:schemeClr val="tx1"/>
            </a:solidFill>
          </a:endParaRPr>
        </a:p>
      </dgm:t>
    </dgm:pt>
    <dgm:pt modelId="{3EE3984C-1AB8-44D7-BA61-3F19AD6A8823}" type="parTrans" cxnId="{293CFDF1-50E4-4B6C-9806-81A076786FA4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DDB1CF7-E582-4A44-9037-F7592BF50F01}" type="sibTrans" cxnId="{293CFDF1-50E4-4B6C-9806-81A076786FA4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63BC213A-08B3-4630-B812-D59332F89CFE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Ползать на четвереньках</a:t>
          </a:r>
          <a:endParaRPr lang="ru-RU" b="1" dirty="0">
            <a:solidFill>
              <a:schemeClr val="tx1"/>
            </a:solidFill>
          </a:endParaRPr>
        </a:p>
      </dgm:t>
    </dgm:pt>
    <dgm:pt modelId="{5776FB1E-1FAD-4FF4-BB2F-A859CCFCF539}" type="parTrans" cxnId="{94DA89C1-12DF-4B75-BEE7-3373B3C7CD5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4A8CD29-0C55-408B-A038-9E915B161641}" type="sibTrans" cxnId="{94DA89C1-12DF-4B75-BEE7-3373B3C7CD5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B0A8DF1-E0CD-4135-943F-E68512E31CC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 8 месяцев</a:t>
          </a:r>
          <a:endParaRPr lang="ru-RU" b="1" dirty="0">
            <a:solidFill>
              <a:schemeClr val="tx1"/>
            </a:solidFill>
          </a:endParaRPr>
        </a:p>
      </dgm:t>
    </dgm:pt>
    <dgm:pt modelId="{A452E9D9-B355-4BD6-928B-2F6342447A24}" type="parTrans" cxnId="{B7122B84-34CD-44FC-AA4D-A523E3ECC90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F7DDD82-60E7-43B0-A5B5-E4A7A678929D}" type="sibTrans" cxnId="{B7122B84-34CD-44FC-AA4D-A523E3ECC90F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95DD7C98-A127-4E56-BC09-BEAD7C33A346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Стоять, придерживаясь</a:t>
          </a:r>
          <a:endParaRPr lang="ru-RU" b="1" dirty="0">
            <a:solidFill>
              <a:schemeClr val="tx1"/>
            </a:solidFill>
          </a:endParaRPr>
        </a:p>
      </dgm:t>
    </dgm:pt>
    <dgm:pt modelId="{640BF96D-2940-4E37-A7FA-75E1FA0A6043}" type="parTrans" cxnId="{45672572-AC51-4387-9CD8-CD820B47261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BFAB929-552F-45A8-81BB-33960C242819}" type="sibTrans" cxnId="{45672572-AC51-4387-9CD8-CD820B47261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E1529210-C6A0-4CCC-877A-56FCC368477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 10 месяцев</a:t>
          </a:r>
          <a:endParaRPr lang="ru-RU" b="1" dirty="0">
            <a:solidFill>
              <a:schemeClr val="tx1"/>
            </a:solidFill>
          </a:endParaRPr>
        </a:p>
      </dgm:t>
    </dgm:pt>
    <dgm:pt modelId="{AF1500B4-FF60-4EFF-B02D-40664DAF2540}" type="parTrans" cxnId="{BB72FF0C-09B5-4D29-A8C7-D5C2355418D5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072A2E6-8EB2-4605-ABBE-C111F282EE26}" type="sibTrans" cxnId="{BB72FF0C-09B5-4D29-A8C7-D5C2355418D5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6CE820A-41FB-4945-8250-4B98F5427E3F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Первые шаги</a:t>
          </a:r>
          <a:endParaRPr lang="ru-RU" b="1" dirty="0">
            <a:solidFill>
              <a:schemeClr val="tx1"/>
            </a:solidFill>
          </a:endParaRPr>
        </a:p>
      </dgm:t>
    </dgm:pt>
    <dgm:pt modelId="{AB9E293B-4083-43D2-B548-C02B883AB664}" type="parTrans" cxnId="{983DF90D-39A0-4F77-8050-FD1C6178FD6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07F22ED8-FD91-4F94-BE94-1DE8C62D7E5A}" type="sibTrans" cxnId="{983DF90D-39A0-4F77-8050-FD1C6178FD6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8A1CB9E-DC3A-456F-B670-4AE817E566F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1 год</a:t>
          </a:r>
          <a:endParaRPr lang="ru-RU" b="1" dirty="0">
            <a:solidFill>
              <a:schemeClr val="tx1"/>
            </a:solidFill>
          </a:endParaRPr>
        </a:p>
      </dgm:t>
    </dgm:pt>
    <dgm:pt modelId="{2D2BB616-7C15-4845-A9D9-D089D5CB57D5}" type="parTrans" cxnId="{9C094865-015B-4399-9977-E74FA0B11D0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EAB1FE1F-2CED-45E4-95AA-BC3795E61744}" type="sibTrans" cxnId="{9C094865-015B-4399-9977-E74FA0B11D0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BB9E633A-1E4F-4527-876F-EA26FBA92733}" type="pres">
      <dgm:prSet presAssocID="{D2CCB1B7-597C-46F3-BE1A-5754E07536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279A48-370E-49AE-A370-7172C33C86A1}" type="pres">
      <dgm:prSet presAssocID="{6902803E-B8C5-4F0B-8DDF-B5A1F4D52194}" presName="linNode" presStyleCnt="0"/>
      <dgm:spPr/>
      <dgm:t>
        <a:bodyPr/>
        <a:lstStyle/>
        <a:p>
          <a:endParaRPr lang="ru-RU"/>
        </a:p>
      </dgm:t>
    </dgm:pt>
    <dgm:pt modelId="{A77B870A-BE37-4C76-AA83-1EB6E8FC6EB0}" type="pres">
      <dgm:prSet presAssocID="{6902803E-B8C5-4F0B-8DDF-B5A1F4D52194}" presName="parentText" presStyleLbl="node1" presStyleIdx="0" presStyleCnt="6" custScaleX="2985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1BAF5-B373-48C2-8366-5190A9394EB0}" type="pres">
      <dgm:prSet presAssocID="{6902803E-B8C5-4F0B-8DDF-B5A1F4D52194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831E0-CA98-4696-9DA1-9B19C26FB067}" type="pres">
      <dgm:prSet presAssocID="{76FBE1B0-8D87-41EC-A156-AADA054A9EE3}" presName="sp" presStyleCnt="0"/>
      <dgm:spPr/>
      <dgm:t>
        <a:bodyPr/>
        <a:lstStyle/>
        <a:p>
          <a:endParaRPr lang="ru-RU"/>
        </a:p>
      </dgm:t>
    </dgm:pt>
    <dgm:pt modelId="{228D01B6-EA36-445A-8ABE-7C4B2CEAC979}" type="pres">
      <dgm:prSet presAssocID="{ABEDD4E2-F097-41A3-9E10-BC1C8D7395AE}" presName="linNode" presStyleCnt="0"/>
      <dgm:spPr/>
      <dgm:t>
        <a:bodyPr/>
        <a:lstStyle/>
        <a:p>
          <a:endParaRPr lang="ru-RU"/>
        </a:p>
      </dgm:t>
    </dgm:pt>
    <dgm:pt modelId="{FF366292-8659-40D2-9060-8866859B68A2}" type="pres">
      <dgm:prSet presAssocID="{ABEDD4E2-F097-41A3-9E10-BC1C8D7395AE}" presName="parentText" presStyleLbl="node1" presStyleIdx="1" presStyleCnt="6" custScaleX="2985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43BF6-02E8-4B2D-A855-6DF35DBDF63D}" type="pres">
      <dgm:prSet presAssocID="{ABEDD4E2-F097-41A3-9E10-BC1C8D7395AE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C7A12-4BE3-4F77-A43B-9852A433C3E9}" type="pres">
      <dgm:prSet presAssocID="{3DF8E5F5-21C6-4089-B040-B2D862C4F9A2}" presName="sp" presStyleCnt="0"/>
      <dgm:spPr/>
      <dgm:t>
        <a:bodyPr/>
        <a:lstStyle/>
        <a:p>
          <a:endParaRPr lang="ru-RU"/>
        </a:p>
      </dgm:t>
    </dgm:pt>
    <dgm:pt modelId="{6D48E632-9AA8-4AC3-8103-7E7E01673628}" type="pres">
      <dgm:prSet presAssocID="{41D7CE0A-A025-45F4-8088-154470AA6D63}" presName="linNode" presStyleCnt="0"/>
      <dgm:spPr/>
      <dgm:t>
        <a:bodyPr/>
        <a:lstStyle/>
        <a:p>
          <a:endParaRPr lang="ru-RU"/>
        </a:p>
      </dgm:t>
    </dgm:pt>
    <dgm:pt modelId="{F962E56B-13E6-489D-A444-E4FACE8C1F74}" type="pres">
      <dgm:prSet presAssocID="{41D7CE0A-A025-45F4-8088-154470AA6D63}" presName="parentText" presStyleLbl="node1" presStyleIdx="2" presStyleCnt="6" custScaleX="2945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DF94B-1DCE-468A-AFBF-D7FDEE4FF004}" type="pres">
      <dgm:prSet presAssocID="{41D7CE0A-A025-45F4-8088-154470AA6D63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A1EC57-2403-487E-9AD1-5262A8632F25}" type="pres">
      <dgm:prSet presAssocID="{BC58872D-B7FB-44DE-B43B-A2ADB5F84332}" presName="sp" presStyleCnt="0"/>
      <dgm:spPr/>
      <dgm:t>
        <a:bodyPr/>
        <a:lstStyle/>
        <a:p>
          <a:endParaRPr lang="ru-RU"/>
        </a:p>
      </dgm:t>
    </dgm:pt>
    <dgm:pt modelId="{3421EE64-6BD3-45D0-A1CC-9CC3A9AACF3C}" type="pres">
      <dgm:prSet presAssocID="{63BC213A-08B3-4630-B812-D59332F89CFE}" presName="linNode" presStyleCnt="0"/>
      <dgm:spPr/>
      <dgm:t>
        <a:bodyPr/>
        <a:lstStyle/>
        <a:p>
          <a:endParaRPr lang="ru-RU"/>
        </a:p>
      </dgm:t>
    </dgm:pt>
    <dgm:pt modelId="{D94B9BC7-F276-4504-888F-AAF15813EF32}" type="pres">
      <dgm:prSet presAssocID="{63BC213A-08B3-4630-B812-D59332F89CFE}" presName="parentText" presStyleLbl="node1" presStyleIdx="3" presStyleCnt="6" custScaleX="2945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AC9D-7BCF-4964-A146-5B3FA1406A34}" type="pres">
      <dgm:prSet presAssocID="{63BC213A-08B3-4630-B812-D59332F89CF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6971E-3AD0-4EA0-ADC4-3F3675E43231}" type="pres">
      <dgm:prSet presAssocID="{84A8CD29-0C55-408B-A038-9E915B161641}" presName="sp" presStyleCnt="0"/>
      <dgm:spPr/>
      <dgm:t>
        <a:bodyPr/>
        <a:lstStyle/>
        <a:p>
          <a:endParaRPr lang="ru-RU"/>
        </a:p>
      </dgm:t>
    </dgm:pt>
    <dgm:pt modelId="{941E00D7-14A7-4CD4-AFBF-2AFF871E1B67}" type="pres">
      <dgm:prSet presAssocID="{95DD7C98-A127-4E56-BC09-BEAD7C33A346}" presName="linNode" presStyleCnt="0"/>
      <dgm:spPr/>
      <dgm:t>
        <a:bodyPr/>
        <a:lstStyle/>
        <a:p>
          <a:endParaRPr lang="ru-RU"/>
        </a:p>
      </dgm:t>
    </dgm:pt>
    <dgm:pt modelId="{FE49F826-04BF-4018-922B-382F3845D3CC}" type="pres">
      <dgm:prSet presAssocID="{95DD7C98-A127-4E56-BC09-BEAD7C33A346}" presName="parentText" presStyleLbl="node1" presStyleIdx="4" presStyleCnt="6" custScaleX="2945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6DC7C-6EA9-41DA-B489-5AE21C5C86F7}" type="pres">
      <dgm:prSet presAssocID="{95DD7C98-A127-4E56-BC09-BEAD7C33A34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0F988-84B3-4A4D-AA18-43016E884DA6}" type="pres">
      <dgm:prSet presAssocID="{ABFAB929-552F-45A8-81BB-33960C242819}" presName="sp" presStyleCnt="0"/>
      <dgm:spPr/>
      <dgm:t>
        <a:bodyPr/>
        <a:lstStyle/>
        <a:p>
          <a:endParaRPr lang="ru-RU"/>
        </a:p>
      </dgm:t>
    </dgm:pt>
    <dgm:pt modelId="{FBA2EB0D-FB7C-459B-B5AA-3C2EFA07476A}" type="pres">
      <dgm:prSet presAssocID="{B6CE820A-41FB-4945-8250-4B98F5427E3F}" presName="linNode" presStyleCnt="0"/>
      <dgm:spPr/>
      <dgm:t>
        <a:bodyPr/>
        <a:lstStyle/>
        <a:p>
          <a:endParaRPr lang="ru-RU"/>
        </a:p>
      </dgm:t>
    </dgm:pt>
    <dgm:pt modelId="{10B9B5DA-5F74-495B-A97E-5B8A07C918E1}" type="pres">
      <dgm:prSet presAssocID="{B6CE820A-41FB-4945-8250-4B98F5427E3F}" presName="parentText" presStyleLbl="node1" presStyleIdx="5" presStyleCnt="6" custScaleX="2945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9A8FC-EFEF-4302-9579-6FAFBF78FE1D}" type="pres">
      <dgm:prSet presAssocID="{B6CE820A-41FB-4945-8250-4B98F5427E3F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618EB1-D2AA-4E44-BBDC-77A1EC8EDB88}" type="presOf" srcId="{95DD7C98-A127-4E56-BC09-BEAD7C33A346}" destId="{FE49F826-04BF-4018-922B-382F3845D3CC}" srcOrd="0" destOrd="0" presId="urn:microsoft.com/office/officeart/2005/8/layout/vList5"/>
    <dgm:cxn modelId="{64E3A274-0876-40AB-BF0E-CD7C44D4315E}" type="presOf" srcId="{E1529210-C6A0-4CCC-877A-56FCC3684770}" destId="{B586DC7C-6EA9-41DA-B489-5AE21C5C86F7}" srcOrd="0" destOrd="0" presId="urn:microsoft.com/office/officeart/2005/8/layout/vList5"/>
    <dgm:cxn modelId="{6B7EAA6B-47FD-4646-B749-9AB3E6B64A6C}" type="presOf" srcId="{D7459857-EE8D-437E-A4FF-8000059C9EF0}" destId="{6B443BF6-02E8-4B2D-A855-6DF35DBDF63D}" srcOrd="0" destOrd="0" presId="urn:microsoft.com/office/officeart/2005/8/layout/vList5"/>
    <dgm:cxn modelId="{4E56899A-F17C-447C-BD0B-CB6267903113}" type="presOf" srcId="{7B0A8DF1-E0CD-4135-943F-E68512E31CC8}" destId="{695AAC9D-7BCF-4964-A146-5B3FA1406A34}" srcOrd="0" destOrd="0" presId="urn:microsoft.com/office/officeart/2005/8/layout/vList5"/>
    <dgm:cxn modelId="{9C094865-015B-4399-9977-E74FA0B11D03}" srcId="{B6CE820A-41FB-4945-8250-4B98F5427E3F}" destId="{38A1CB9E-DC3A-456F-B670-4AE817E566FA}" srcOrd="0" destOrd="0" parTransId="{2D2BB616-7C15-4845-A9D9-D089D5CB57D5}" sibTransId="{EAB1FE1F-2CED-45E4-95AA-BC3795E61744}"/>
    <dgm:cxn modelId="{935DF82B-CD34-4436-BFA8-29EB548FCC9E}" type="presOf" srcId="{6902803E-B8C5-4F0B-8DDF-B5A1F4D52194}" destId="{A77B870A-BE37-4C76-AA83-1EB6E8FC6EB0}" srcOrd="0" destOrd="0" presId="urn:microsoft.com/office/officeart/2005/8/layout/vList5"/>
    <dgm:cxn modelId="{073EF8C2-F01A-4182-AAC8-106C551FEC02}" srcId="{D2CCB1B7-597C-46F3-BE1A-5754E07536D7}" destId="{41D7CE0A-A025-45F4-8088-154470AA6D63}" srcOrd="2" destOrd="0" parTransId="{86D6D11A-C5EC-4438-B731-36E16159AB1E}" sibTransId="{BC58872D-B7FB-44DE-B43B-A2ADB5F84332}"/>
    <dgm:cxn modelId="{F0165AC8-CC01-4751-B256-EC52C02772CB}" type="presOf" srcId="{41D7CE0A-A025-45F4-8088-154470AA6D63}" destId="{F962E56B-13E6-489D-A444-E4FACE8C1F74}" srcOrd="0" destOrd="0" presId="urn:microsoft.com/office/officeart/2005/8/layout/vList5"/>
    <dgm:cxn modelId="{BB72FF0C-09B5-4D29-A8C7-D5C2355418D5}" srcId="{95DD7C98-A127-4E56-BC09-BEAD7C33A346}" destId="{E1529210-C6A0-4CCC-877A-56FCC3684770}" srcOrd="0" destOrd="0" parTransId="{AF1500B4-FF60-4EFF-B02D-40664DAF2540}" sibTransId="{3072A2E6-8EB2-4605-ABBE-C111F282EE26}"/>
    <dgm:cxn modelId="{94DA89C1-12DF-4B75-BEE7-3373B3C7CD5E}" srcId="{D2CCB1B7-597C-46F3-BE1A-5754E07536D7}" destId="{63BC213A-08B3-4630-B812-D59332F89CFE}" srcOrd="3" destOrd="0" parTransId="{5776FB1E-1FAD-4FF4-BB2F-A859CCFCF539}" sibTransId="{84A8CD29-0C55-408B-A038-9E915B161641}"/>
    <dgm:cxn modelId="{8B7B6A26-058A-4403-A9A3-C64D3140322C}" srcId="{6902803E-B8C5-4F0B-8DDF-B5A1F4D52194}" destId="{82296AD4-68D7-492A-8F84-59E59C06D896}" srcOrd="0" destOrd="0" parTransId="{92C95CFA-5692-465D-8403-B52514083C0D}" sibTransId="{21E6334C-A659-4E06-AFE6-884A13B59CBC}"/>
    <dgm:cxn modelId="{F31E6A4A-A934-4FCC-8695-B75B7C3D506D}" srcId="{D2CCB1B7-597C-46F3-BE1A-5754E07536D7}" destId="{ABEDD4E2-F097-41A3-9E10-BC1C8D7395AE}" srcOrd="1" destOrd="0" parTransId="{469A929D-2F60-4BAE-835D-BB23A0169503}" sibTransId="{3DF8E5F5-21C6-4089-B040-B2D862C4F9A2}"/>
    <dgm:cxn modelId="{C527D108-8BB3-4A7F-8626-3A96C8BCD0D3}" srcId="{ABEDD4E2-F097-41A3-9E10-BC1C8D7395AE}" destId="{D7459857-EE8D-437E-A4FF-8000059C9EF0}" srcOrd="0" destOrd="0" parTransId="{028703CB-70F2-4A45-BEA0-AB68EC9652D4}" sibTransId="{D3179B8B-D04E-4170-9218-8354C45936B7}"/>
    <dgm:cxn modelId="{CD265195-455E-4EB4-AC65-CB6D1C00A192}" srcId="{D2CCB1B7-597C-46F3-BE1A-5754E07536D7}" destId="{6902803E-B8C5-4F0B-8DDF-B5A1F4D52194}" srcOrd="0" destOrd="0" parTransId="{9C94D1D5-D67B-4AC1-B793-A41E96479FCB}" sibTransId="{76FBE1B0-8D87-41EC-A156-AADA054A9EE3}"/>
    <dgm:cxn modelId="{6A7A105E-8229-4AAE-9095-3C1979CFBCD2}" type="presOf" srcId="{7F7C56AE-FCC4-4B12-BD6B-F6986107F3F6}" destId="{EBFDF94B-1DCE-468A-AFBF-D7FDEE4FF004}" srcOrd="0" destOrd="0" presId="urn:microsoft.com/office/officeart/2005/8/layout/vList5"/>
    <dgm:cxn modelId="{CAB19721-8DE7-4CEF-B2C6-ACEF942F982B}" type="presOf" srcId="{B6CE820A-41FB-4945-8250-4B98F5427E3F}" destId="{10B9B5DA-5F74-495B-A97E-5B8A07C918E1}" srcOrd="0" destOrd="0" presId="urn:microsoft.com/office/officeart/2005/8/layout/vList5"/>
    <dgm:cxn modelId="{45672572-AC51-4387-9CD8-CD820B472616}" srcId="{D2CCB1B7-597C-46F3-BE1A-5754E07536D7}" destId="{95DD7C98-A127-4E56-BC09-BEAD7C33A346}" srcOrd="4" destOrd="0" parTransId="{640BF96D-2940-4E37-A7FA-75E1FA0A6043}" sibTransId="{ABFAB929-552F-45A8-81BB-33960C242819}"/>
    <dgm:cxn modelId="{293CFDF1-50E4-4B6C-9806-81A076786FA4}" srcId="{41D7CE0A-A025-45F4-8088-154470AA6D63}" destId="{7F7C56AE-FCC4-4B12-BD6B-F6986107F3F6}" srcOrd="0" destOrd="0" parTransId="{3EE3984C-1AB8-44D7-BA61-3F19AD6A8823}" sibTransId="{3DDB1CF7-E582-4A44-9037-F7592BF50F01}"/>
    <dgm:cxn modelId="{710BCC29-FDD2-4EA1-A170-6C5BC13C89F8}" type="presOf" srcId="{82296AD4-68D7-492A-8F84-59E59C06D896}" destId="{C5A1BAF5-B373-48C2-8366-5190A9394EB0}" srcOrd="0" destOrd="0" presId="urn:microsoft.com/office/officeart/2005/8/layout/vList5"/>
    <dgm:cxn modelId="{A214273C-442E-4CFF-B1A9-5305BC1DEBC4}" type="presOf" srcId="{38A1CB9E-DC3A-456F-B670-4AE817E566FA}" destId="{C089A8FC-EFEF-4302-9579-6FAFBF78FE1D}" srcOrd="0" destOrd="0" presId="urn:microsoft.com/office/officeart/2005/8/layout/vList5"/>
    <dgm:cxn modelId="{B7122B84-34CD-44FC-AA4D-A523E3ECC90F}" srcId="{63BC213A-08B3-4630-B812-D59332F89CFE}" destId="{7B0A8DF1-E0CD-4135-943F-E68512E31CC8}" srcOrd="0" destOrd="0" parTransId="{A452E9D9-B355-4BD6-928B-2F6342447A24}" sibTransId="{3F7DDD82-60E7-43B0-A5B5-E4A7A678929D}"/>
    <dgm:cxn modelId="{983DF90D-39A0-4F77-8050-FD1C6178FD63}" srcId="{D2CCB1B7-597C-46F3-BE1A-5754E07536D7}" destId="{B6CE820A-41FB-4945-8250-4B98F5427E3F}" srcOrd="5" destOrd="0" parTransId="{AB9E293B-4083-43D2-B548-C02B883AB664}" sibTransId="{07F22ED8-FD91-4F94-BE94-1DE8C62D7E5A}"/>
    <dgm:cxn modelId="{27308F59-C4AD-47A9-9349-62E02C2190D7}" type="presOf" srcId="{63BC213A-08B3-4630-B812-D59332F89CFE}" destId="{D94B9BC7-F276-4504-888F-AAF15813EF32}" srcOrd="0" destOrd="0" presId="urn:microsoft.com/office/officeart/2005/8/layout/vList5"/>
    <dgm:cxn modelId="{3E40D428-A909-4FB9-8FE3-061B4FE9463A}" type="presOf" srcId="{ABEDD4E2-F097-41A3-9E10-BC1C8D7395AE}" destId="{FF366292-8659-40D2-9060-8866859B68A2}" srcOrd="0" destOrd="0" presId="urn:microsoft.com/office/officeart/2005/8/layout/vList5"/>
    <dgm:cxn modelId="{731EB677-9711-41E1-916F-19F56AAF23C5}" type="presOf" srcId="{D2CCB1B7-597C-46F3-BE1A-5754E07536D7}" destId="{BB9E633A-1E4F-4527-876F-EA26FBA92733}" srcOrd="0" destOrd="0" presId="urn:microsoft.com/office/officeart/2005/8/layout/vList5"/>
    <dgm:cxn modelId="{54ADDCC3-1CD2-4A17-82B0-E7FE1F63F8C4}" type="presParOf" srcId="{BB9E633A-1E4F-4527-876F-EA26FBA92733}" destId="{40279A48-370E-49AE-A370-7172C33C86A1}" srcOrd="0" destOrd="0" presId="urn:microsoft.com/office/officeart/2005/8/layout/vList5"/>
    <dgm:cxn modelId="{D38DECCC-38BB-4588-95D5-F8D19EB9C461}" type="presParOf" srcId="{40279A48-370E-49AE-A370-7172C33C86A1}" destId="{A77B870A-BE37-4C76-AA83-1EB6E8FC6EB0}" srcOrd="0" destOrd="0" presId="urn:microsoft.com/office/officeart/2005/8/layout/vList5"/>
    <dgm:cxn modelId="{EED7AD5B-059B-420B-90AF-F3772F10FFDA}" type="presParOf" srcId="{40279A48-370E-49AE-A370-7172C33C86A1}" destId="{C5A1BAF5-B373-48C2-8366-5190A9394EB0}" srcOrd="1" destOrd="0" presId="urn:microsoft.com/office/officeart/2005/8/layout/vList5"/>
    <dgm:cxn modelId="{F89E119C-E0F7-4B68-A768-988C3A1C6E89}" type="presParOf" srcId="{BB9E633A-1E4F-4527-876F-EA26FBA92733}" destId="{5AB831E0-CA98-4696-9DA1-9B19C26FB067}" srcOrd="1" destOrd="0" presId="urn:microsoft.com/office/officeart/2005/8/layout/vList5"/>
    <dgm:cxn modelId="{FA90E8BA-8276-483F-B961-8A88E6F3410E}" type="presParOf" srcId="{BB9E633A-1E4F-4527-876F-EA26FBA92733}" destId="{228D01B6-EA36-445A-8ABE-7C4B2CEAC979}" srcOrd="2" destOrd="0" presId="urn:microsoft.com/office/officeart/2005/8/layout/vList5"/>
    <dgm:cxn modelId="{00F03CF4-2BA1-4FA0-884F-C5F5F4E23568}" type="presParOf" srcId="{228D01B6-EA36-445A-8ABE-7C4B2CEAC979}" destId="{FF366292-8659-40D2-9060-8866859B68A2}" srcOrd="0" destOrd="0" presId="urn:microsoft.com/office/officeart/2005/8/layout/vList5"/>
    <dgm:cxn modelId="{BAE6F27F-DD98-495E-8B1E-2094DC7F472B}" type="presParOf" srcId="{228D01B6-EA36-445A-8ABE-7C4B2CEAC979}" destId="{6B443BF6-02E8-4B2D-A855-6DF35DBDF63D}" srcOrd="1" destOrd="0" presId="urn:microsoft.com/office/officeart/2005/8/layout/vList5"/>
    <dgm:cxn modelId="{DF6519D5-0334-4532-A8EA-DB74B458CF00}" type="presParOf" srcId="{BB9E633A-1E4F-4527-876F-EA26FBA92733}" destId="{B6CC7A12-4BE3-4F77-A43B-9852A433C3E9}" srcOrd="3" destOrd="0" presId="urn:microsoft.com/office/officeart/2005/8/layout/vList5"/>
    <dgm:cxn modelId="{736602A3-2E3E-4E45-80E0-D2EE65AEE5F5}" type="presParOf" srcId="{BB9E633A-1E4F-4527-876F-EA26FBA92733}" destId="{6D48E632-9AA8-4AC3-8103-7E7E01673628}" srcOrd="4" destOrd="0" presId="urn:microsoft.com/office/officeart/2005/8/layout/vList5"/>
    <dgm:cxn modelId="{C528C2E0-172A-4069-9D45-F4EE923CC43D}" type="presParOf" srcId="{6D48E632-9AA8-4AC3-8103-7E7E01673628}" destId="{F962E56B-13E6-489D-A444-E4FACE8C1F74}" srcOrd="0" destOrd="0" presId="urn:microsoft.com/office/officeart/2005/8/layout/vList5"/>
    <dgm:cxn modelId="{866ADAA2-6440-4D0B-A638-9D4696600900}" type="presParOf" srcId="{6D48E632-9AA8-4AC3-8103-7E7E01673628}" destId="{EBFDF94B-1DCE-468A-AFBF-D7FDEE4FF004}" srcOrd="1" destOrd="0" presId="urn:microsoft.com/office/officeart/2005/8/layout/vList5"/>
    <dgm:cxn modelId="{B6631A7E-BE27-421C-8E87-5A54236467D7}" type="presParOf" srcId="{BB9E633A-1E4F-4527-876F-EA26FBA92733}" destId="{32A1EC57-2403-487E-9AD1-5262A8632F25}" srcOrd="5" destOrd="0" presId="urn:microsoft.com/office/officeart/2005/8/layout/vList5"/>
    <dgm:cxn modelId="{5446E019-484E-477A-9E6B-C2630B9DEB17}" type="presParOf" srcId="{BB9E633A-1E4F-4527-876F-EA26FBA92733}" destId="{3421EE64-6BD3-45D0-A1CC-9CC3A9AACF3C}" srcOrd="6" destOrd="0" presId="urn:microsoft.com/office/officeart/2005/8/layout/vList5"/>
    <dgm:cxn modelId="{0FB6D646-1FF2-4A1E-ADCC-8250D53BBA27}" type="presParOf" srcId="{3421EE64-6BD3-45D0-A1CC-9CC3A9AACF3C}" destId="{D94B9BC7-F276-4504-888F-AAF15813EF32}" srcOrd="0" destOrd="0" presId="urn:microsoft.com/office/officeart/2005/8/layout/vList5"/>
    <dgm:cxn modelId="{8D8171FF-773D-40AB-82D8-041C030783A1}" type="presParOf" srcId="{3421EE64-6BD3-45D0-A1CC-9CC3A9AACF3C}" destId="{695AAC9D-7BCF-4964-A146-5B3FA1406A34}" srcOrd="1" destOrd="0" presId="urn:microsoft.com/office/officeart/2005/8/layout/vList5"/>
    <dgm:cxn modelId="{C5A2C054-3EE7-4358-84BA-5B9C56F8297F}" type="presParOf" srcId="{BB9E633A-1E4F-4527-876F-EA26FBA92733}" destId="{6B56971E-3AD0-4EA0-ADC4-3F3675E43231}" srcOrd="7" destOrd="0" presId="urn:microsoft.com/office/officeart/2005/8/layout/vList5"/>
    <dgm:cxn modelId="{3151446D-31BB-4A2B-8B90-8C87C9F90DFD}" type="presParOf" srcId="{BB9E633A-1E4F-4527-876F-EA26FBA92733}" destId="{941E00D7-14A7-4CD4-AFBF-2AFF871E1B67}" srcOrd="8" destOrd="0" presId="urn:microsoft.com/office/officeart/2005/8/layout/vList5"/>
    <dgm:cxn modelId="{DB7D0200-CEE4-432C-B740-1666F70CA091}" type="presParOf" srcId="{941E00D7-14A7-4CD4-AFBF-2AFF871E1B67}" destId="{FE49F826-04BF-4018-922B-382F3845D3CC}" srcOrd="0" destOrd="0" presId="urn:microsoft.com/office/officeart/2005/8/layout/vList5"/>
    <dgm:cxn modelId="{3DD6FBB0-7E71-410C-9B90-D875E16B39DB}" type="presParOf" srcId="{941E00D7-14A7-4CD4-AFBF-2AFF871E1B67}" destId="{B586DC7C-6EA9-41DA-B489-5AE21C5C86F7}" srcOrd="1" destOrd="0" presId="urn:microsoft.com/office/officeart/2005/8/layout/vList5"/>
    <dgm:cxn modelId="{7B9B1FBD-E2D4-4FBA-8861-01C533AD1B2F}" type="presParOf" srcId="{BB9E633A-1E4F-4527-876F-EA26FBA92733}" destId="{81F0F988-84B3-4A4D-AA18-43016E884DA6}" srcOrd="9" destOrd="0" presId="urn:microsoft.com/office/officeart/2005/8/layout/vList5"/>
    <dgm:cxn modelId="{32548867-F4F2-4DCE-B873-5600107ABC62}" type="presParOf" srcId="{BB9E633A-1E4F-4527-876F-EA26FBA92733}" destId="{FBA2EB0D-FB7C-459B-B5AA-3C2EFA07476A}" srcOrd="10" destOrd="0" presId="urn:microsoft.com/office/officeart/2005/8/layout/vList5"/>
    <dgm:cxn modelId="{8B608990-7399-4E03-ACC4-77292F8C4329}" type="presParOf" srcId="{FBA2EB0D-FB7C-459B-B5AA-3C2EFA07476A}" destId="{10B9B5DA-5F74-495B-A97E-5B8A07C918E1}" srcOrd="0" destOrd="0" presId="urn:microsoft.com/office/officeart/2005/8/layout/vList5"/>
    <dgm:cxn modelId="{14584EB5-1476-45E7-8600-93DF79158576}" type="presParOf" srcId="{FBA2EB0D-FB7C-459B-B5AA-3C2EFA07476A}" destId="{C089A8FC-EFEF-4302-9579-6FAFBF78FE1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CCB1B7-597C-46F3-BE1A-5754E07536D7}" type="doc">
      <dgm:prSet loTypeId="urn:microsoft.com/office/officeart/2005/8/layout/vList5" loCatId="list" qsTypeId="urn:microsoft.com/office/officeart/2005/8/quickstyle/simple1#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902803E-B8C5-4F0B-8DDF-B5A1F4D52194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Плач</a:t>
          </a:r>
          <a:endParaRPr lang="ru-RU" sz="3200" b="1" dirty="0">
            <a:solidFill>
              <a:schemeClr val="tx1"/>
            </a:solidFill>
          </a:endParaRPr>
        </a:p>
      </dgm:t>
    </dgm:pt>
    <dgm:pt modelId="{9C94D1D5-D67B-4AC1-B793-A41E96479FCB}" type="parTrans" cxnId="{CD265195-455E-4EB4-AC65-CB6D1C00A19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6FBE1B0-8D87-41EC-A156-AADA054A9EE3}" type="sibTrans" cxnId="{CD265195-455E-4EB4-AC65-CB6D1C00A19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2296AD4-68D7-492A-8F84-59E59C06D89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сразу после рождения</a:t>
          </a:r>
          <a:endParaRPr lang="ru-RU" sz="2400" b="1" dirty="0">
            <a:solidFill>
              <a:schemeClr val="tx1"/>
            </a:solidFill>
          </a:endParaRPr>
        </a:p>
      </dgm:t>
    </dgm:pt>
    <dgm:pt modelId="{92C95CFA-5692-465D-8403-B52514083C0D}" type="parTrans" cxnId="{8B7B6A26-058A-4403-A9A3-C64D3140322C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21E6334C-A659-4E06-AFE6-884A13B59CBC}" type="sibTrans" cxnId="{8B7B6A26-058A-4403-A9A3-C64D3140322C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ABEDD4E2-F097-41A3-9E10-BC1C8D7395AE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Призывный крик</a:t>
          </a:r>
          <a:endParaRPr lang="ru-RU" sz="3200" b="1" dirty="0">
            <a:solidFill>
              <a:schemeClr val="tx1"/>
            </a:solidFill>
          </a:endParaRPr>
        </a:p>
      </dgm:t>
    </dgm:pt>
    <dgm:pt modelId="{469A929D-2F60-4BAE-835D-BB23A0169503}" type="parTrans" cxnId="{F31E6A4A-A934-4FCC-8695-B75B7C3D506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DF8E5F5-21C6-4089-B040-B2D862C4F9A2}" type="sibTrans" cxnId="{F31E6A4A-A934-4FCC-8695-B75B7C3D506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D7459857-EE8D-437E-A4FF-8000059C9EF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 2 недель до 1 месяца</a:t>
          </a:r>
          <a:endParaRPr lang="ru-RU" sz="2400" b="1" dirty="0">
            <a:solidFill>
              <a:schemeClr val="tx1"/>
            </a:solidFill>
          </a:endParaRPr>
        </a:p>
      </dgm:t>
    </dgm:pt>
    <dgm:pt modelId="{028703CB-70F2-4A45-BEA0-AB68EC9652D4}" type="parTrans" cxnId="{C527D108-8BB3-4A7F-8626-3A96C8BCD0D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D3179B8B-D04E-4170-9218-8354C45936B7}" type="sibTrans" cxnId="{C527D108-8BB3-4A7F-8626-3A96C8BCD0D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41D7CE0A-A025-45F4-8088-154470AA6D63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Вокализации</a:t>
          </a:r>
          <a:endParaRPr lang="ru-RU" sz="3200" b="1" dirty="0">
            <a:solidFill>
              <a:schemeClr val="tx1"/>
            </a:solidFill>
          </a:endParaRPr>
        </a:p>
      </dgm:t>
    </dgm:pt>
    <dgm:pt modelId="{86D6D11A-C5EC-4438-B731-36E16159AB1E}" type="parTrans" cxnId="{073EF8C2-F01A-4182-AAC8-106C551FEC0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BC58872D-B7FB-44DE-B43B-A2ADB5F84332}" type="sibTrans" cxnId="{073EF8C2-F01A-4182-AAC8-106C551FEC02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F7C56AE-FCC4-4B12-BD6B-F6986107F3F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 1 до 3 месяцев</a:t>
          </a:r>
          <a:endParaRPr lang="ru-RU" sz="2400" b="1" dirty="0">
            <a:solidFill>
              <a:schemeClr val="tx1"/>
            </a:solidFill>
          </a:endParaRPr>
        </a:p>
      </dgm:t>
    </dgm:pt>
    <dgm:pt modelId="{3EE3984C-1AB8-44D7-BA61-3F19AD6A8823}" type="parTrans" cxnId="{293CFDF1-50E4-4B6C-9806-81A076786FA4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DDB1CF7-E582-4A44-9037-F7592BF50F01}" type="sibTrans" cxnId="{293CFDF1-50E4-4B6C-9806-81A076786FA4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63BC213A-08B3-4630-B812-D59332F89CFE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3200" b="1" dirty="0" err="1" smtClean="0">
              <a:solidFill>
                <a:schemeClr val="tx1"/>
              </a:solidFill>
            </a:rPr>
            <a:t>Гуление</a:t>
          </a:r>
          <a:endParaRPr lang="ru-RU" sz="3200" b="1" dirty="0">
            <a:solidFill>
              <a:schemeClr val="tx1"/>
            </a:solidFill>
          </a:endParaRPr>
        </a:p>
      </dgm:t>
    </dgm:pt>
    <dgm:pt modelId="{5776FB1E-1FAD-4FF4-BB2F-A859CCFCF539}" type="parTrans" cxnId="{94DA89C1-12DF-4B75-BEE7-3373B3C7CD5E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4A8CD29-0C55-408B-A038-9E915B161641}" type="sibTrans" cxnId="{94DA89C1-12DF-4B75-BEE7-3373B3C7CD5E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B0A8DF1-E0CD-4135-943F-E68512E31CC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 3 до 6 месяцев</a:t>
          </a:r>
          <a:endParaRPr lang="ru-RU" sz="2400" b="1" dirty="0">
            <a:solidFill>
              <a:schemeClr val="tx1"/>
            </a:solidFill>
          </a:endParaRPr>
        </a:p>
      </dgm:t>
    </dgm:pt>
    <dgm:pt modelId="{A452E9D9-B355-4BD6-928B-2F6342447A24}" type="parTrans" cxnId="{B7122B84-34CD-44FC-AA4D-A523E3ECC90F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F7DDD82-60E7-43B0-A5B5-E4A7A678929D}" type="sibTrans" cxnId="{B7122B84-34CD-44FC-AA4D-A523E3ECC90F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95DD7C98-A127-4E56-BC09-BEAD7C33A346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Лепет</a:t>
          </a:r>
          <a:endParaRPr lang="ru-RU" sz="3200" b="1" dirty="0">
            <a:solidFill>
              <a:schemeClr val="tx1"/>
            </a:solidFill>
          </a:endParaRPr>
        </a:p>
      </dgm:t>
    </dgm:pt>
    <dgm:pt modelId="{640BF96D-2940-4E37-A7FA-75E1FA0A6043}" type="parTrans" cxnId="{45672572-AC51-4387-9CD8-CD820B472616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ABFAB929-552F-45A8-81BB-33960C242819}" type="sibTrans" cxnId="{45672572-AC51-4387-9CD8-CD820B472616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E1529210-C6A0-4CCC-877A-56FCC368477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 6 месяцев до 1 года</a:t>
          </a:r>
          <a:endParaRPr lang="ru-RU" sz="2400" b="1" dirty="0">
            <a:solidFill>
              <a:schemeClr val="tx1"/>
            </a:solidFill>
          </a:endParaRPr>
        </a:p>
      </dgm:t>
    </dgm:pt>
    <dgm:pt modelId="{AF1500B4-FF60-4EFF-B02D-40664DAF2540}" type="parTrans" cxnId="{BB72FF0C-09B5-4D29-A8C7-D5C2355418D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072A2E6-8EB2-4605-ABBE-C111F282EE26}" type="sibTrans" cxnId="{BB72FF0C-09B5-4D29-A8C7-D5C2355418D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B6CE820A-41FB-4945-8250-4B98F5427E3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Первое слово</a:t>
          </a:r>
          <a:endParaRPr lang="ru-RU" sz="3200" b="1" dirty="0">
            <a:solidFill>
              <a:schemeClr val="tx1"/>
            </a:solidFill>
          </a:endParaRPr>
        </a:p>
      </dgm:t>
    </dgm:pt>
    <dgm:pt modelId="{AB9E293B-4083-43D2-B548-C02B883AB664}" type="parTrans" cxnId="{983DF90D-39A0-4F77-8050-FD1C6178FD6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07F22ED8-FD91-4F94-BE94-1DE8C62D7E5A}" type="sibTrans" cxnId="{983DF90D-39A0-4F77-8050-FD1C6178FD6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8A1CB9E-DC3A-456F-B670-4AE817E566F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 1 год (15-20 слов)</a:t>
          </a:r>
          <a:endParaRPr lang="ru-RU" sz="2400" b="1" dirty="0">
            <a:solidFill>
              <a:schemeClr val="tx1"/>
            </a:solidFill>
          </a:endParaRPr>
        </a:p>
      </dgm:t>
    </dgm:pt>
    <dgm:pt modelId="{2D2BB616-7C15-4845-A9D9-D089D5CB57D5}" type="parTrans" cxnId="{9C094865-015B-4399-9977-E74FA0B11D0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EAB1FE1F-2CED-45E4-95AA-BC3795E61744}" type="sibTrans" cxnId="{9C094865-015B-4399-9977-E74FA0B11D03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5FDF6C3F-697C-4173-ADBF-FBAF21154929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Первая фраза</a:t>
          </a:r>
          <a:endParaRPr lang="ru-RU" sz="3200" b="1" dirty="0">
            <a:solidFill>
              <a:schemeClr val="tx1"/>
            </a:solidFill>
          </a:endParaRPr>
        </a:p>
      </dgm:t>
    </dgm:pt>
    <dgm:pt modelId="{3BE10E67-D420-4FFA-B4D5-DE85A95FACBF}" type="parTrans" cxnId="{295615B7-0BDC-45DD-BA7E-2C4D1F2AC5CF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99998BE9-95FC-4025-BE43-FD54A888D2E1}" type="sibTrans" cxnId="{295615B7-0BDC-45DD-BA7E-2C4D1F2AC5CF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DBFCA5BB-7C11-4D74-8FBB-A337A9CE853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 1,5 года (35-45 слов)</a:t>
          </a:r>
          <a:endParaRPr lang="ru-RU" sz="2400" b="1" dirty="0">
            <a:solidFill>
              <a:schemeClr val="tx1"/>
            </a:solidFill>
          </a:endParaRPr>
        </a:p>
      </dgm:t>
    </dgm:pt>
    <dgm:pt modelId="{659869F4-3017-4200-A8A9-E09EDBCD81C8}" type="parTrans" cxnId="{02D999DD-A487-4CE3-8E12-C2338A711D87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CE7BF8CA-5588-426D-8763-8C37D30B29DA}" type="sibTrans" cxnId="{02D999DD-A487-4CE3-8E12-C2338A711D87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BB9E633A-1E4F-4527-876F-EA26FBA92733}" type="pres">
      <dgm:prSet presAssocID="{D2CCB1B7-597C-46F3-BE1A-5754E07536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279A48-370E-49AE-A370-7172C33C86A1}" type="pres">
      <dgm:prSet presAssocID="{6902803E-B8C5-4F0B-8DDF-B5A1F4D52194}" presName="linNode" presStyleCnt="0"/>
      <dgm:spPr/>
      <dgm:t>
        <a:bodyPr/>
        <a:lstStyle/>
        <a:p>
          <a:endParaRPr lang="ru-RU"/>
        </a:p>
      </dgm:t>
    </dgm:pt>
    <dgm:pt modelId="{A77B870A-BE37-4C76-AA83-1EB6E8FC6EB0}" type="pres">
      <dgm:prSet presAssocID="{6902803E-B8C5-4F0B-8DDF-B5A1F4D52194}" presName="parentText" presStyleLbl="node1" presStyleIdx="0" presStyleCnt="7" custScaleX="1978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1BAF5-B373-48C2-8366-5190A9394EB0}" type="pres">
      <dgm:prSet presAssocID="{6902803E-B8C5-4F0B-8DDF-B5A1F4D52194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831E0-CA98-4696-9DA1-9B19C26FB067}" type="pres">
      <dgm:prSet presAssocID="{76FBE1B0-8D87-41EC-A156-AADA054A9EE3}" presName="sp" presStyleCnt="0"/>
      <dgm:spPr/>
      <dgm:t>
        <a:bodyPr/>
        <a:lstStyle/>
        <a:p>
          <a:endParaRPr lang="ru-RU"/>
        </a:p>
      </dgm:t>
    </dgm:pt>
    <dgm:pt modelId="{228D01B6-EA36-445A-8ABE-7C4B2CEAC979}" type="pres">
      <dgm:prSet presAssocID="{ABEDD4E2-F097-41A3-9E10-BC1C8D7395AE}" presName="linNode" presStyleCnt="0"/>
      <dgm:spPr/>
      <dgm:t>
        <a:bodyPr/>
        <a:lstStyle/>
        <a:p>
          <a:endParaRPr lang="ru-RU"/>
        </a:p>
      </dgm:t>
    </dgm:pt>
    <dgm:pt modelId="{FF366292-8659-40D2-9060-8866859B68A2}" type="pres">
      <dgm:prSet presAssocID="{ABEDD4E2-F097-41A3-9E10-BC1C8D7395AE}" presName="parentText" presStyleLbl="node1" presStyleIdx="1" presStyleCnt="7" custScaleX="1978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43BF6-02E8-4B2D-A855-6DF35DBDF63D}" type="pres">
      <dgm:prSet presAssocID="{ABEDD4E2-F097-41A3-9E10-BC1C8D7395AE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C7A12-4BE3-4F77-A43B-9852A433C3E9}" type="pres">
      <dgm:prSet presAssocID="{3DF8E5F5-21C6-4089-B040-B2D862C4F9A2}" presName="sp" presStyleCnt="0"/>
      <dgm:spPr/>
      <dgm:t>
        <a:bodyPr/>
        <a:lstStyle/>
        <a:p>
          <a:endParaRPr lang="ru-RU"/>
        </a:p>
      </dgm:t>
    </dgm:pt>
    <dgm:pt modelId="{6D48E632-9AA8-4AC3-8103-7E7E01673628}" type="pres">
      <dgm:prSet presAssocID="{41D7CE0A-A025-45F4-8088-154470AA6D63}" presName="linNode" presStyleCnt="0"/>
      <dgm:spPr/>
      <dgm:t>
        <a:bodyPr/>
        <a:lstStyle/>
        <a:p>
          <a:endParaRPr lang="ru-RU"/>
        </a:p>
      </dgm:t>
    </dgm:pt>
    <dgm:pt modelId="{F962E56B-13E6-489D-A444-E4FACE8C1F74}" type="pres">
      <dgm:prSet presAssocID="{41D7CE0A-A025-45F4-8088-154470AA6D63}" presName="parentText" presStyleLbl="node1" presStyleIdx="2" presStyleCnt="7" custScaleX="1952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DF94B-1DCE-468A-AFBF-D7FDEE4FF004}" type="pres">
      <dgm:prSet presAssocID="{41D7CE0A-A025-45F4-8088-154470AA6D63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A1EC57-2403-487E-9AD1-5262A8632F25}" type="pres">
      <dgm:prSet presAssocID="{BC58872D-B7FB-44DE-B43B-A2ADB5F84332}" presName="sp" presStyleCnt="0"/>
      <dgm:spPr/>
      <dgm:t>
        <a:bodyPr/>
        <a:lstStyle/>
        <a:p>
          <a:endParaRPr lang="ru-RU"/>
        </a:p>
      </dgm:t>
    </dgm:pt>
    <dgm:pt modelId="{3421EE64-6BD3-45D0-A1CC-9CC3A9AACF3C}" type="pres">
      <dgm:prSet presAssocID="{63BC213A-08B3-4630-B812-D59332F89CFE}" presName="linNode" presStyleCnt="0"/>
      <dgm:spPr/>
      <dgm:t>
        <a:bodyPr/>
        <a:lstStyle/>
        <a:p>
          <a:endParaRPr lang="ru-RU"/>
        </a:p>
      </dgm:t>
    </dgm:pt>
    <dgm:pt modelId="{D94B9BC7-F276-4504-888F-AAF15813EF32}" type="pres">
      <dgm:prSet presAssocID="{63BC213A-08B3-4630-B812-D59332F89CFE}" presName="parentText" presStyleLbl="node1" presStyleIdx="3" presStyleCnt="7" custScaleX="1952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AC9D-7BCF-4964-A146-5B3FA1406A34}" type="pres">
      <dgm:prSet presAssocID="{63BC213A-08B3-4630-B812-D59332F89CFE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6971E-3AD0-4EA0-ADC4-3F3675E43231}" type="pres">
      <dgm:prSet presAssocID="{84A8CD29-0C55-408B-A038-9E915B161641}" presName="sp" presStyleCnt="0"/>
      <dgm:spPr/>
      <dgm:t>
        <a:bodyPr/>
        <a:lstStyle/>
        <a:p>
          <a:endParaRPr lang="ru-RU"/>
        </a:p>
      </dgm:t>
    </dgm:pt>
    <dgm:pt modelId="{941E00D7-14A7-4CD4-AFBF-2AFF871E1B67}" type="pres">
      <dgm:prSet presAssocID="{95DD7C98-A127-4E56-BC09-BEAD7C33A346}" presName="linNode" presStyleCnt="0"/>
      <dgm:spPr/>
      <dgm:t>
        <a:bodyPr/>
        <a:lstStyle/>
        <a:p>
          <a:endParaRPr lang="ru-RU"/>
        </a:p>
      </dgm:t>
    </dgm:pt>
    <dgm:pt modelId="{FE49F826-04BF-4018-922B-382F3845D3CC}" type="pres">
      <dgm:prSet presAssocID="{95DD7C98-A127-4E56-BC09-BEAD7C33A346}" presName="parentText" presStyleLbl="node1" presStyleIdx="4" presStyleCnt="7" custScaleX="1952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6DC7C-6EA9-41DA-B489-5AE21C5C86F7}" type="pres">
      <dgm:prSet presAssocID="{95DD7C98-A127-4E56-BC09-BEAD7C33A346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0F988-84B3-4A4D-AA18-43016E884DA6}" type="pres">
      <dgm:prSet presAssocID="{ABFAB929-552F-45A8-81BB-33960C242819}" presName="sp" presStyleCnt="0"/>
      <dgm:spPr/>
      <dgm:t>
        <a:bodyPr/>
        <a:lstStyle/>
        <a:p>
          <a:endParaRPr lang="ru-RU"/>
        </a:p>
      </dgm:t>
    </dgm:pt>
    <dgm:pt modelId="{FBA2EB0D-FB7C-459B-B5AA-3C2EFA07476A}" type="pres">
      <dgm:prSet presAssocID="{B6CE820A-41FB-4945-8250-4B98F5427E3F}" presName="linNode" presStyleCnt="0"/>
      <dgm:spPr/>
      <dgm:t>
        <a:bodyPr/>
        <a:lstStyle/>
        <a:p>
          <a:endParaRPr lang="ru-RU"/>
        </a:p>
      </dgm:t>
    </dgm:pt>
    <dgm:pt modelId="{10B9B5DA-5F74-495B-A97E-5B8A07C918E1}" type="pres">
      <dgm:prSet presAssocID="{B6CE820A-41FB-4945-8250-4B98F5427E3F}" presName="parentText" presStyleLbl="node1" presStyleIdx="5" presStyleCnt="7" custScaleX="1952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9A8FC-EFEF-4302-9579-6FAFBF78FE1D}" type="pres">
      <dgm:prSet presAssocID="{B6CE820A-41FB-4945-8250-4B98F5427E3F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105A2-F683-4A54-9153-DBF62B127AA5}" type="pres">
      <dgm:prSet presAssocID="{07F22ED8-FD91-4F94-BE94-1DE8C62D7E5A}" presName="sp" presStyleCnt="0"/>
      <dgm:spPr/>
      <dgm:t>
        <a:bodyPr/>
        <a:lstStyle/>
        <a:p>
          <a:endParaRPr lang="ru-RU"/>
        </a:p>
      </dgm:t>
    </dgm:pt>
    <dgm:pt modelId="{5B2DC896-5256-481D-A931-49848CDF9FFC}" type="pres">
      <dgm:prSet presAssocID="{5FDF6C3F-697C-4173-ADBF-FBAF21154929}" presName="linNode" presStyleCnt="0"/>
      <dgm:spPr/>
      <dgm:t>
        <a:bodyPr/>
        <a:lstStyle/>
        <a:p>
          <a:endParaRPr lang="ru-RU"/>
        </a:p>
      </dgm:t>
    </dgm:pt>
    <dgm:pt modelId="{E8FF1A0E-7C4D-4BE5-951C-601827A98FB4}" type="pres">
      <dgm:prSet presAssocID="{5FDF6C3F-697C-4173-ADBF-FBAF21154929}" presName="parentText" presStyleLbl="node1" presStyleIdx="6" presStyleCnt="7" custScaleX="1953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1CD45-9BAB-4462-93AF-90FFCA600BC4}" type="pres">
      <dgm:prSet presAssocID="{5FDF6C3F-697C-4173-ADBF-FBAF21154929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E6A4A-A934-4FCC-8695-B75B7C3D506D}" srcId="{D2CCB1B7-597C-46F3-BE1A-5754E07536D7}" destId="{ABEDD4E2-F097-41A3-9E10-BC1C8D7395AE}" srcOrd="1" destOrd="0" parTransId="{469A929D-2F60-4BAE-835D-BB23A0169503}" sibTransId="{3DF8E5F5-21C6-4089-B040-B2D862C4F9A2}"/>
    <dgm:cxn modelId="{D73E6572-0CBD-4AE9-B324-515B341EA17F}" type="presOf" srcId="{D7459857-EE8D-437E-A4FF-8000059C9EF0}" destId="{6B443BF6-02E8-4B2D-A855-6DF35DBDF63D}" srcOrd="0" destOrd="0" presId="urn:microsoft.com/office/officeart/2005/8/layout/vList5"/>
    <dgm:cxn modelId="{9DC80DFA-7D16-4C44-AC75-86AE1CD6A25C}" type="presOf" srcId="{38A1CB9E-DC3A-456F-B670-4AE817E566FA}" destId="{C089A8FC-EFEF-4302-9579-6FAFBF78FE1D}" srcOrd="0" destOrd="0" presId="urn:microsoft.com/office/officeart/2005/8/layout/vList5"/>
    <dgm:cxn modelId="{B7122B84-34CD-44FC-AA4D-A523E3ECC90F}" srcId="{63BC213A-08B3-4630-B812-D59332F89CFE}" destId="{7B0A8DF1-E0CD-4135-943F-E68512E31CC8}" srcOrd="0" destOrd="0" parTransId="{A452E9D9-B355-4BD6-928B-2F6342447A24}" sibTransId="{3F7DDD82-60E7-43B0-A5B5-E4A7A678929D}"/>
    <dgm:cxn modelId="{DCB7A38E-1175-4C3F-B5B6-720EFFF71BEE}" type="presOf" srcId="{82296AD4-68D7-492A-8F84-59E59C06D896}" destId="{C5A1BAF5-B373-48C2-8366-5190A9394EB0}" srcOrd="0" destOrd="0" presId="urn:microsoft.com/office/officeart/2005/8/layout/vList5"/>
    <dgm:cxn modelId="{BB72FF0C-09B5-4D29-A8C7-D5C2355418D5}" srcId="{95DD7C98-A127-4E56-BC09-BEAD7C33A346}" destId="{E1529210-C6A0-4CCC-877A-56FCC3684770}" srcOrd="0" destOrd="0" parTransId="{AF1500B4-FF60-4EFF-B02D-40664DAF2540}" sibTransId="{3072A2E6-8EB2-4605-ABBE-C111F282EE26}"/>
    <dgm:cxn modelId="{CD265195-455E-4EB4-AC65-CB6D1C00A192}" srcId="{D2CCB1B7-597C-46F3-BE1A-5754E07536D7}" destId="{6902803E-B8C5-4F0B-8DDF-B5A1F4D52194}" srcOrd="0" destOrd="0" parTransId="{9C94D1D5-D67B-4AC1-B793-A41E96479FCB}" sibTransId="{76FBE1B0-8D87-41EC-A156-AADA054A9EE3}"/>
    <dgm:cxn modelId="{ABA89DA7-3474-447E-9F67-4F793C8C35E5}" type="presOf" srcId="{6902803E-B8C5-4F0B-8DDF-B5A1F4D52194}" destId="{A77B870A-BE37-4C76-AA83-1EB6E8FC6EB0}" srcOrd="0" destOrd="0" presId="urn:microsoft.com/office/officeart/2005/8/layout/vList5"/>
    <dgm:cxn modelId="{00122D57-800B-4902-BF30-E950597531AC}" type="presOf" srcId="{41D7CE0A-A025-45F4-8088-154470AA6D63}" destId="{F962E56B-13E6-489D-A444-E4FACE8C1F74}" srcOrd="0" destOrd="0" presId="urn:microsoft.com/office/officeart/2005/8/layout/vList5"/>
    <dgm:cxn modelId="{C527D108-8BB3-4A7F-8626-3A96C8BCD0D3}" srcId="{ABEDD4E2-F097-41A3-9E10-BC1C8D7395AE}" destId="{D7459857-EE8D-437E-A4FF-8000059C9EF0}" srcOrd="0" destOrd="0" parTransId="{028703CB-70F2-4A45-BEA0-AB68EC9652D4}" sibTransId="{D3179B8B-D04E-4170-9218-8354C45936B7}"/>
    <dgm:cxn modelId="{073EF8C2-F01A-4182-AAC8-106C551FEC02}" srcId="{D2CCB1B7-597C-46F3-BE1A-5754E07536D7}" destId="{41D7CE0A-A025-45F4-8088-154470AA6D63}" srcOrd="2" destOrd="0" parTransId="{86D6D11A-C5EC-4438-B731-36E16159AB1E}" sibTransId="{BC58872D-B7FB-44DE-B43B-A2ADB5F84332}"/>
    <dgm:cxn modelId="{B89486FC-73E5-4C43-AC43-9B5682E48F55}" type="presOf" srcId="{ABEDD4E2-F097-41A3-9E10-BC1C8D7395AE}" destId="{FF366292-8659-40D2-9060-8866859B68A2}" srcOrd="0" destOrd="0" presId="urn:microsoft.com/office/officeart/2005/8/layout/vList5"/>
    <dgm:cxn modelId="{96CB265A-4925-4F29-8622-F78595430021}" type="presOf" srcId="{5FDF6C3F-697C-4173-ADBF-FBAF21154929}" destId="{E8FF1A0E-7C4D-4BE5-951C-601827A98FB4}" srcOrd="0" destOrd="0" presId="urn:microsoft.com/office/officeart/2005/8/layout/vList5"/>
    <dgm:cxn modelId="{9D154141-DED4-487E-9520-4285B2E5B95F}" type="presOf" srcId="{D2CCB1B7-597C-46F3-BE1A-5754E07536D7}" destId="{BB9E633A-1E4F-4527-876F-EA26FBA92733}" srcOrd="0" destOrd="0" presId="urn:microsoft.com/office/officeart/2005/8/layout/vList5"/>
    <dgm:cxn modelId="{295615B7-0BDC-45DD-BA7E-2C4D1F2AC5CF}" srcId="{D2CCB1B7-597C-46F3-BE1A-5754E07536D7}" destId="{5FDF6C3F-697C-4173-ADBF-FBAF21154929}" srcOrd="6" destOrd="0" parTransId="{3BE10E67-D420-4FFA-B4D5-DE85A95FACBF}" sibTransId="{99998BE9-95FC-4025-BE43-FD54A888D2E1}"/>
    <dgm:cxn modelId="{A237BC88-5653-480C-B72D-1DA089FD352E}" type="presOf" srcId="{B6CE820A-41FB-4945-8250-4B98F5427E3F}" destId="{10B9B5DA-5F74-495B-A97E-5B8A07C918E1}" srcOrd="0" destOrd="0" presId="urn:microsoft.com/office/officeart/2005/8/layout/vList5"/>
    <dgm:cxn modelId="{67B7FF0C-5D4D-4E16-BD40-5820B0C229F6}" type="presOf" srcId="{95DD7C98-A127-4E56-BC09-BEAD7C33A346}" destId="{FE49F826-04BF-4018-922B-382F3845D3CC}" srcOrd="0" destOrd="0" presId="urn:microsoft.com/office/officeart/2005/8/layout/vList5"/>
    <dgm:cxn modelId="{8B7B6A26-058A-4403-A9A3-C64D3140322C}" srcId="{6902803E-B8C5-4F0B-8DDF-B5A1F4D52194}" destId="{82296AD4-68D7-492A-8F84-59E59C06D896}" srcOrd="0" destOrd="0" parTransId="{92C95CFA-5692-465D-8403-B52514083C0D}" sibTransId="{21E6334C-A659-4E06-AFE6-884A13B59CBC}"/>
    <dgm:cxn modelId="{3597971F-46F1-4C83-8D9F-7276DC2BC5A2}" type="presOf" srcId="{DBFCA5BB-7C11-4D74-8FBB-A337A9CE853F}" destId="{E8A1CD45-9BAB-4462-93AF-90FFCA600BC4}" srcOrd="0" destOrd="0" presId="urn:microsoft.com/office/officeart/2005/8/layout/vList5"/>
    <dgm:cxn modelId="{02D999DD-A487-4CE3-8E12-C2338A711D87}" srcId="{5FDF6C3F-697C-4173-ADBF-FBAF21154929}" destId="{DBFCA5BB-7C11-4D74-8FBB-A337A9CE853F}" srcOrd="0" destOrd="0" parTransId="{659869F4-3017-4200-A8A9-E09EDBCD81C8}" sibTransId="{CE7BF8CA-5588-426D-8763-8C37D30B29DA}"/>
    <dgm:cxn modelId="{293CFDF1-50E4-4B6C-9806-81A076786FA4}" srcId="{41D7CE0A-A025-45F4-8088-154470AA6D63}" destId="{7F7C56AE-FCC4-4B12-BD6B-F6986107F3F6}" srcOrd="0" destOrd="0" parTransId="{3EE3984C-1AB8-44D7-BA61-3F19AD6A8823}" sibTransId="{3DDB1CF7-E582-4A44-9037-F7592BF50F01}"/>
    <dgm:cxn modelId="{983DF90D-39A0-4F77-8050-FD1C6178FD63}" srcId="{D2CCB1B7-597C-46F3-BE1A-5754E07536D7}" destId="{B6CE820A-41FB-4945-8250-4B98F5427E3F}" srcOrd="5" destOrd="0" parTransId="{AB9E293B-4083-43D2-B548-C02B883AB664}" sibTransId="{07F22ED8-FD91-4F94-BE94-1DE8C62D7E5A}"/>
    <dgm:cxn modelId="{45672572-AC51-4387-9CD8-CD820B472616}" srcId="{D2CCB1B7-597C-46F3-BE1A-5754E07536D7}" destId="{95DD7C98-A127-4E56-BC09-BEAD7C33A346}" srcOrd="4" destOrd="0" parTransId="{640BF96D-2940-4E37-A7FA-75E1FA0A6043}" sibTransId="{ABFAB929-552F-45A8-81BB-33960C242819}"/>
    <dgm:cxn modelId="{519CFB8C-70A2-4455-9D1D-A43F1814CB2C}" type="presOf" srcId="{7B0A8DF1-E0CD-4135-943F-E68512E31CC8}" destId="{695AAC9D-7BCF-4964-A146-5B3FA1406A34}" srcOrd="0" destOrd="0" presId="urn:microsoft.com/office/officeart/2005/8/layout/vList5"/>
    <dgm:cxn modelId="{7E86354B-4BEB-4BC7-9165-425E155F9A37}" type="presOf" srcId="{E1529210-C6A0-4CCC-877A-56FCC3684770}" destId="{B586DC7C-6EA9-41DA-B489-5AE21C5C86F7}" srcOrd="0" destOrd="0" presId="urn:microsoft.com/office/officeart/2005/8/layout/vList5"/>
    <dgm:cxn modelId="{94DA89C1-12DF-4B75-BEE7-3373B3C7CD5E}" srcId="{D2CCB1B7-597C-46F3-BE1A-5754E07536D7}" destId="{63BC213A-08B3-4630-B812-D59332F89CFE}" srcOrd="3" destOrd="0" parTransId="{5776FB1E-1FAD-4FF4-BB2F-A859CCFCF539}" sibTransId="{84A8CD29-0C55-408B-A038-9E915B161641}"/>
    <dgm:cxn modelId="{9C094865-015B-4399-9977-E74FA0B11D03}" srcId="{B6CE820A-41FB-4945-8250-4B98F5427E3F}" destId="{38A1CB9E-DC3A-456F-B670-4AE817E566FA}" srcOrd="0" destOrd="0" parTransId="{2D2BB616-7C15-4845-A9D9-D089D5CB57D5}" sibTransId="{EAB1FE1F-2CED-45E4-95AA-BC3795E61744}"/>
    <dgm:cxn modelId="{5D899E6A-CE7D-4964-9621-B975E2BFF701}" type="presOf" srcId="{7F7C56AE-FCC4-4B12-BD6B-F6986107F3F6}" destId="{EBFDF94B-1DCE-468A-AFBF-D7FDEE4FF004}" srcOrd="0" destOrd="0" presId="urn:microsoft.com/office/officeart/2005/8/layout/vList5"/>
    <dgm:cxn modelId="{3DA71562-3E1A-4871-BA8F-D60ED8E88594}" type="presOf" srcId="{63BC213A-08B3-4630-B812-D59332F89CFE}" destId="{D94B9BC7-F276-4504-888F-AAF15813EF32}" srcOrd="0" destOrd="0" presId="urn:microsoft.com/office/officeart/2005/8/layout/vList5"/>
    <dgm:cxn modelId="{69650E08-C755-4006-9A7D-9D438EE74A7D}" type="presParOf" srcId="{BB9E633A-1E4F-4527-876F-EA26FBA92733}" destId="{40279A48-370E-49AE-A370-7172C33C86A1}" srcOrd="0" destOrd="0" presId="urn:microsoft.com/office/officeart/2005/8/layout/vList5"/>
    <dgm:cxn modelId="{D6E10097-F0D5-47EC-B4B4-B07F8ABE0350}" type="presParOf" srcId="{40279A48-370E-49AE-A370-7172C33C86A1}" destId="{A77B870A-BE37-4C76-AA83-1EB6E8FC6EB0}" srcOrd="0" destOrd="0" presId="urn:microsoft.com/office/officeart/2005/8/layout/vList5"/>
    <dgm:cxn modelId="{9C558B2C-9358-495B-9514-13CBB0304D65}" type="presParOf" srcId="{40279A48-370E-49AE-A370-7172C33C86A1}" destId="{C5A1BAF5-B373-48C2-8366-5190A9394EB0}" srcOrd="1" destOrd="0" presId="urn:microsoft.com/office/officeart/2005/8/layout/vList5"/>
    <dgm:cxn modelId="{E3075B4E-1D75-46EF-8602-89F1080DE049}" type="presParOf" srcId="{BB9E633A-1E4F-4527-876F-EA26FBA92733}" destId="{5AB831E0-CA98-4696-9DA1-9B19C26FB067}" srcOrd="1" destOrd="0" presId="urn:microsoft.com/office/officeart/2005/8/layout/vList5"/>
    <dgm:cxn modelId="{535C9049-7D61-48C0-A7F9-126B36C1D820}" type="presParOf" srcId="{BB9E633A-1E4F-4527-876F-EA26FBA92733}" destId="{228D01B6-EA36-445A-8ABE-7C4B2CEAC979}" srcOrd="2" destOrd="0" presId="urn:microsoft.com/office/officeart/2005/8/layout/vList5"/>
    <dgm:cxn modelId="{76141819-F7FF-4D0C-93AB-CD6BE6701550}" type="presParOf" srcId="{228D01B6-EA36-445A-8ABE-7C4B2CEAC979}" destId="{FF366292-8659-40D2-9060-8866859B68A2}" srcOrd="0" destOrd="0" presId="urn:microsoft.com/office/officeart/2005/8/layout/vList5"/>
    <dgm:cxn modelId="{A048DE13-AE7E-4623-A5A9-DE635BA28427}" type="presParOf" srcId="{228D01B6-EA36-445A-8ABE-7C4B2CEAC979}" destId="{6B443BF6-02E8-4B2D-A855-6DF35DBDF63D}" srcOrd="1" destOrd="0" presId="urn:microsoft.com/office/officeart/2005/8/layout/vList5"/>
    <dgm:cxn modelId="{3979F9EB-9BF9-44EF-A9F2-89638FB7BD55}" type="presParOf" srcId="{BB9E633A-1E4F-4527-876F-EA26FBA92733}" destId="{B6CC7A12-4BE3-4F77-A43B-9852A433C3E9}" srcOrd="3" destOrd="0" presId="urn:microsoft.com/office/officeart/2005/8/layout/vList5"/>
    <dgm:cxn modelId="{E921358F-493E-4F95-A62E-3409A445B510}" type="presParOf" srcId="{BB9E633A-1E4F-4527-876F-EA26FBA92733}" destId="{6D48E632-9AA8-4AC3-8103-7E7E01673628}" srcOrd="4" destOrd="0" presId="urn:microsoft.com/office/officeart/2005/8/layout/vList5"/>
    <dgm:cxn modelId="{1EE80235-2B41-41AB-89D1-AB4114A2F264}" type="presParOf" srcId="{6D48E632-9AA8-4AC3-8103-7E7E01673628}" destId="{F962E56B-13E6-489D-A444-E4FACE8C1F74}" srcOrd="0" destOrd="0" presId="urn:microsoft.com/office/officeart/2005/8/layout/vList5"/>
    <dgm:cxn modelId="{9C033E77-EB1C-4D11-82FF-C459F194D0A7}" type="presParOf" srcId="{6D48E632-9AA8-4AC3-8103-7E7E01673628}" destId="{EBFDF94B-1DCE-468A-AFBF-D7FDEE4FF004}" srcOrd="1" destOrd="0" presId="urn:microsoft.com/office/officeart/2005/8/layout/vList5"/>
    <dgm:cxn modelId="{3737119F-0E2D-472E-A873-80DBDB85D461}" type="presParOf" srcId="{BB9E633A-1E4F-4527-876F-EA26FBA92733}" destId="{32A1EC57-2403-487E-9AD1-5262A8632F25}" srcOrd="5" destOrd="0" presId="urn:microsoft.com/office/officeart/2005/8/layout/vList5"/>
    <dgm:cxn modelId="{74B9CAB9-62A0-4C4C-B47A-35606F30D763}" type="presParOf" srcId="{BB9E633A-1E4F-4527-876F-EA26FBA92733}" destId="{3421EE64-6BD3-45D0-A1CC-9CC3A9AACF3C}" srcOrd="6" destOrd="0" presId="urn:microsoft.com/office/officeart/2005/8/layout/vList5"/>
    <dgm:cxn modelId="{D1907B7B-CEDA-453E-B9DF-8602D463357C}" type="presParOf" srcId="{3421EE64-6BD3-45D0-A1CC-9CC3A9AACF3C}" destId="{D94B9BC7-F276-4504-888F-AAF15813EF32}" srcOrd="0" destOrd="0" presId="urn:microsoft.com/office/officeart/2005/8/layout/vList5"/>
    <dgm:cxn modelId="{DCBBF552-886C-4206-BDDE-C8BB5BE73F0D}" type="presParOf" srcId="{3421EE64-6BD3-45D0-A1CC-9CC3A9AACF3C}" destId="{695AAC9D-7BCF-4964-A146-5B3FA1406A34}" srcOrd="1" destOrd="0" presId="urn:microsoft.com/office/officeart/2005/8/layout/vList5"/>
    <dgm:cxn modelId="{A6F08102-2425-494A-A77D-B22C2022CB0D}" type="presParOf" srcId="{BB9E633A-1E4F-4527-876F-EA26FBA92733}" destId="{6B56971E-3AD0-4EA0-ADC4-3F3675E43231}" srcOrd="7" destOrd="0" presId="urn:microsoft.com/office/officeart/2005/8/layout/vList5"/>
    <dgm:cxn modelId="{F835E774-D702-483E-9ECB-EDA27D5E3A38}" type="presParOf" srcId="{BB9E633A-1E4F-4527-876F-EA26FBA92733}" destId="{941E00D7-14A7-4CD4-AFBF-2AFF871E1B67}" srcOrd="8" destOrd="0" presId="urn:microsoft.com/office/officeart/2005/8/layout/vList5"/>
    <dgm:cxn modelId="{579E30DF-CD53-4F51-A4E9-65549C54754B}" type="presParOf" srcId="{941E00D7-14A7-4CD4-AFBF-2AFF871E1B67}" destId="{FE49F826-04BF-4018-922B-382F3845D3CC}" srcOrd="0" destOrd="0" presId="urn:microsoft.com/office/officeart/2005/8/layout/vList5"/>
    <dgm:cxn modelId="{09061F6C-CFAA-4B04-BB63-BC332C4EE3FE}" type="presParOf" srcId="{941E00D7-14A7-4CD4-AFBF-2AFF871E1B67}" destId="{B586DC7C-6EA9-41DA-B489-5AE21C5C86F7}" srcOrd="1" destOrd="0" presId="urn:microsoft.com/office/officeart/2005/8/layout/vList5"/>
    <dgm:cxn modelId="{4B0D7425-474F-4163-B929-A85B4FDA3B7B}" type="presParOf" srcId="{BB9E633A-1E4F-4527-876F-EA26FBA92733}" destId="{81F0F988-84B3-4A4D-AA18-43016E884DA6}" srcOrd="9" destOrd="0" presId="urn:microsoft.com/office/officeart/2005/8/layout/vList5"/>
    <dgm:cxn modelId="{7F363C8F-F68D-4A88-B673-3F7994DCD4AF}" type="presParOf" srcId="{BB9E633A-1E4F-4527-876F-EA26FBA92733}" destId="{FBA2EB0D-FB7C-459B-B5AA-3C2EFA07476A}" srcOrd="10" destOrd="0" presId="urn:microsoft.com/office/officeart/2005/8/layout/vList5"/>
    <dgm:cxn modelId="{BE7AC16B-BE7A-4959-9734-6C2DE12C3863}" type="presParOf" srcId="{FBA2EB0D-FB7C-459B-B5AA-3C2EFA07476A}" destId="{10B9B5DA-5F74-495B-A97E-5B8A07C918E1}" srcOrd="0" destOrd="0" presId="urn:microsoft.com/office/officeart/2005/8/layout/vList5"/>
    <dgm:cxn modelId="{1C19D86E-6A20-4011-9FD4-50D65E84A693}" type="presParOf" srcId="{FBA2EB0D-FB7C-459B-B5AA-3C2EFA07476A}" destId="{C089A8FC-EFEF-4302-9579-6FAFBF78FE1D}" srcOrd="1" destOrd="0" presId="urn:microsoft.com/office/officeart/2005/8/layout/vList5"/>
    <dgm:cxn modelId="{AED5014E-8D40-4237-A490-685C8A87DFD8}" type="presParOf" srcId="{BB9E633A-1E4F-4527-876F-EA26FBA92733}" destId="{B02105A2-F683-4A54-9153-DBF62B127AA5}" srcOrd="11" destOrd="0" presId="urn:microsoft.com/office/officeart/2005/8/layout/vList5"/>
    <dgm:cxn modelId="{F34F90FF-3450-4B9D-AD43-F9AB9A4C62DB}" type="presParOf" srcId="{BB9E633A-1E4F-4527-876F-EA26FBA92733}" destId="{5B2DC896-5256-481D-A931-49848CDF9FFC}" srcOrd="12" destOrd="0" presId="urn:microsoft.com/office/officeart/2005/8/layout/vList5"/>
    <dgm:cxn modelId="{C04782FA-EF2F-498A-B181-AF7D6ECFE9C8}" type="presParOf" srcId="{5B2DC896-5256-481D-A931-49848CDF9FFC}" destId="{E8FF1A0E-7C4D-4BE5-951C-601827A98FB4}" srcOrd="0" destOrd="0" presId="urn:microsoft.com/office/officeart/2005/8/layout/vList5"/>
    <dgm:cxn modelId="{28BBFABC-97FC-40C8-A9E0-5D2E8DE223D5}" type="presParOf" srcId="{5B2DC896-5256-481D-A931-49848CDF9FFC}" destId="{E8A1CD45-9BAB-4462-93AF-90FFCA600B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4CF4A7-2DFA-4ED9-A472-BA2888C7D1BA}" type="doc">
      <dgm:prSet loTypeId="urn:microsoft.com/office/officeart/2009/3/layout/CircleRelationship" loCatId="relationship" qsTypeId="urn:microsoft.com/office/officeart/2005/8/quickstyle/simple1#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4D97F84-765B-4A31-B5AC-4F9567E38142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Ребенок 1</a:t>
          </a:r>
          <a:endParaRPr lang="ru-RU" sz="2800" b="1" dirty="0">
            <a:solidFill>
              <a:schemeClr val="tx1"/>
            </a:solidFill>
          </a:endParaRPr>
        </a:p>
      </dgm:t>
    </dgm:pt>
    <dgm:pt modelId="{EDC49070-0402-44E1-8B33-0CC1884D2CE7}" type="parTrans" cxnId="{D29E68F7-9744-4946-8C73-A764DC6ECF8F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05DC71A3-AD5A-45E2-842F-D14BDC7FE648}" type="sibTrans" cxnId="{D29E68F7-9744-4946-8C73-A764DC6ECF8F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2FDD3E9D-4C7A-41D6-AAD4-1ECF9D6F37E3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Мама</a:t>
          </a:r>
          <a:endParaRPr lang="ru-RU" sz="1600" b="1" dirty="0">
            <a:solidFill>
              <a:schemeClr val="tx1"/>
            </a:solidFill>
          </a:endParaRPr>
        </a:p>
      </dgm:t>
    </dgm:pt>
    <dgm:pt modelId="{E4DA6CD9-FBEF-4D5A-A193-0ED6767CC438}" type="parTrans" cxnId="{F5154011-F76E-4162-B772-424A1B5C27C6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A34DCA15-D163-4AB1-AB28-BC7A0237A0ED}" type="sibTrans" cxnId="{F5154011-F76E-4162-B772-424A1B5C27C6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8E0AC6AD-6C33-4CEB-9787-D31166BDD2C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Папа</a:t>
          </a:r>
          <a:endParaRPr lang="ru-RU" sz="1600" b="1" dirty="0">
            <a:solidFill>
              <a:schemeClr val="tx1"/>
            </a:solidFill>
          </a:endParaRPr>
        </a:p>
      </dgm:t>
    </dgm:pt>
    <dgm:pt modelId="{79DB824F-D5B2-40DB-88B0-74FF2C8E4390}" type="parTrans" cxnId="{4A6F25DB-4F4B-4EB5-9911-DB0D2501EC56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707B2058-75E7-411A-BC7E-4C0577A59BF9}" type="sibTrans" cxnId="{4A6F25DB-4F4B-4EB5-9911-DB0D2501EC56}">
      <dgm:prSet/>
      <dgm:spPr/>
      <dgm:t>
        <a:bodyPr/>
        <a:lstStyle/>
        <a:p>
          <a:endParaRPr lang="ru-RU" sz="1800" b="1">
            <a:solidFill>
              <a:schemeClr val="tx1"/>
            </a:solidFill>
          </a:endParaRPr>
        </a:p>
      </dgm:t>
    </dgm:pt>
    <dgm:pt modelId="{1CEA07FE-F1C3-4C6B-8C0B-5A7B2ADBB2E1}" type="pres">
      <dgm:prSet presAssocID="{5D4CF4A7-2DFA-4ED9-A472-BA2888C7D1BA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283ACC7A-E21A-4049-BA69-9FE6B34E6138}" type="pres">
      <dgm:prSet presAssocID="{64D97F84-765B-4A31-B5AC-4F9567E38142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E57E3524-5834-4DFE-AF24-A52C0FB28F95}" type="pres">
      <dgm:prSet presAssocID="{64D97F84-765B-4A31-B5AC-4F9567E38142}" presName="Accent1" presStyleLbl="node1" presStyleIdx="0" presStyleCnt="13"/>
      <dgm:spPr/>
    </dgm:pt>
    <dgm:pt modelId="{D41B70D6-444D-4C23-8218-1F1666AD3D3E}" type="pres">
      <dgm:prSet presAssocID="{64D97F84-765B-4A31-B5AC-4F9567E38142}" presName="Accent2" presStyleLbl="node1" presStyleIdx="1" presStyleCnt="13"/>
      <dgm:spPr/>
    </dgm:pt>
    <dgm:pt modelId="{CB7C654E-AEA8-4467-97D6-76D2C1094C11}" type="pres">
      <dgm:prSet presAssocID="{64D97F84-765B-4A31-B5AC-4F9567E38142}" presName="Accent3" presStyleLbl="node1" presStyleIdx="2" presStyleCnt="13"/>
      <dgm:spPr/>
    </dgm:pt>
    <dgm:pt modelId="{A8323AB8-BCAE-42ED-BF20-5A1601B75E53}" type="pres">
      <dgm:prSet presAssocID="{64D97F84-765B-4A31-B5AC-4F9567E38142}" presName="Accent4" presStyleLbl="node1" presStyleIdx="3" presStyleCnt="13"/>
      <dgm:spPr/>
    </dgm:pt>
    <dgm:pt modelId="{207D8EEB-2134-44ED-A249-C5594BC83104}" type="pres">
      <dgm:prSet presAssocID="{64D97F84-765B-4A31-B5AC-4F9567E38142}" presName="Accent5" presStyleLbl="node1" presStyleIdx="4" presStyleCnt="13"/>
      <dgm:spPr/>
    </dgm:pt>
    <dgm:pt modelId="{E44AC557-27B3-4550-92E9-A85797821F52}" type="pres">
      <dgm:prSet presAssocID="{64D97F84-765B-4A31-B5AC-4F9567E38142}" presName="Accent6" presStyleLbl="node1" presStyleIdx="5" presStyleCnt="13"/>
      <dgm:spPr/>
    </dgm:pt>
    <dgm:pt modelId="{DDA524D3-4D2B-4353-AD69-5CDB39BC604E}" type="pres">
      <dgm:prSet presAssocID="{2FDD3E9D-4C7A-41D6-AAD4-1ECF9D6F37E3}" presName="Child1" presStyleLbl="node1" presStyleIdx="6" presStyleCnt="13" custScaleX="103073" custScaleY="9737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833A962-E6C8-45F6-9510-56D8C9498C57}" type="pres">
      <dgm:prSet presAssocID="{2FDD3E9D-4C7A-41D6-AAD4-1ECF9D6F37E3}" presName="Accent7" presStyleCnt="0"/>
      <dgm:spPr/>
    </dgm:pt>
    <dgm:pt modelId="{F61CB92C-3B88-4425-A2A0-CF55DA42C295}" type="pres">
      <dgm:prSet presAssocID="{2FDD3E9D-4C7A-41D6-AAD4-1ECF9D6F37E3}" presName="AccentHold1" presStyleLbl="node1" presStyleIdx="7" presStyleCnt="13"/>
      <dgm:spPr/>
    </dgm:pt>
    <dgm:pt modelId="{5EA36467-F80F-4B2B-9B9F-5478CF144FFE}" type="pres">
      <dgm:prSet presAssocID="{2FDD3E9D-4C7A-41D6-AAD4-1ECF9D6F37E3}" presName="Accent8" presStyleCnt="0"/>
      <dgm:spPr/>
    </dgm:pt>
    <dgm:pt modelId="{73A3639C-153C-4F25-9A22-B10C063A733F}" type="pres">
      <dgm:prSet presAssocID="{2FDD3E9D-4C7A-41D6-AAD4-1ECF9D6F37E3}" presName="AccentHold2" presStyleLbl="node1" presStyleIdx="8" presStyleCnt="13"/>
      <dgm:spPr/>
    </dgm:pt>
    <dgm:pt modelId="{9D0D4A30-5DD9-412D-94B4-22A6D3840B73}" type="pres">
      <dgm:prSet presAssocID="{8E0AC6AD-6C33-4CEB-9787-D31166BDD2CB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D3C0D88-6987-47A2-A5C6-C71A98EE412E}" type="pres">
      <dgm:prSet presAssocID="{8E0AC6AD-6C33-4CEB-9787-D31166BDD2CB}" presName="Accent9" presStyleCnt="0"/>
      <dgm:spPr/>
    </dgm:pt>
    <dgm:pt modelId="{7BCCE495-614D-4BDE-A126-A3BB1FB850FB}" type="pres">
      <dgm:prSet presAssocID="{8E0AC6AD-6C33-4CEB-9787-D31166BDD2CB}" presName="AccentHold1" presStyleLbl="node1" presStyleIdx="10" presStyleCnt="13"/>
      <dgm:spPr/>
    </dgm:pt>
    <dgm:pt modelId="{08101B48-7F91-4EB6-AEB3-ECDCF2BFEE96}" type="pres">
      <dgm:prSet presAssocID="{8E0AC6AD-6C33-4CEB-9787-D31166BDD2CB}" presName="Accent10" presStyleCnt="0"/>
      <dgm:spPr/>
    </dgm:pt>
    <dgm:pt modelId="{D0FBE67D-5B7F-4618-9AF1-BC84399E3580}" type="pres">
      <dgm:prSet presAssocID="{8E0AC6AD-6C33-4CEB-9787-D31166BDD2CB}" presName="AccentHold2" presStyleLbl="node1" presStyleIdx="11" presStyleCnt="13"/>
      <dgm:spPr/>
    </dgm:pt>
    <dgm:pt modelId="{CADFC9C0-027B-439E-BDA3-1CCECF7B4192}" type="pres">
      <dgm:prSet presAssocID="{8E0AC6AD-6C33-4CEB-9787-D31166BDD2CB}" presName="Accent11" presStyleCnt="0"/>
      <dgm:spPr/>
    </dgm:pt>
    <dgm:pt modelId="{AF7DA60C-AE2D-4526-B45C-56A09BC798D4}" type="pres">
      <dgm:prSet presAssocID="{8E0AC6AD-6C33-4CEB-9787-D31166BDD2CB}" presName="AccentHold3" presStyleLbl="node1" presStyleIdx="12" presStyleCnt="13"/>
      <dgm:spPr/>
    </dgm:pt>
  </dgm:ptLst>
  <dgm:cxnLst>
    <dgm:cxn modelId="{5919C8AF-BC53-4FE2-B813-6866F4A66DC5}" type="presOf" srcId="{8E0AC6AD-6C33-4CEB-9787-D31166BDD2CB}" destId="{9D0D4A30-5DD9-412D-94B4-22A6D3840B73}" srcOrd="0" destOrd="0" presId="urn:microsoft.com/office/officeart/2009/3/layout/CircleRelationship"/>
    <dgm:cxn modelId="{E7CBDF51-4843-4A73-ABBE-21A5C521DB4F}" type="presOf" srcId="{5D4CF4A7-2DFA-4ED9-A472-BA2888C7D1BA}" destId="{1CEA07FE-F1C3-4C6B-8C0B-5A7B2ADBB2E1}" srcOrd="0" destOrd="0" presId="urn:microsoft.com/office/officeart/2009/3/layout/CircleRelationship"/>
    <dgm:cxn modelId="{F5154011-F76E-4162-B772-424A1B5C27C6}" srcId="{64D97F84-765B-4A31-B5AC-4F9567E38142}" destId="{2FDD3E9D-4C7A-41D6-AAD4-1ECF9D6F37E3}" srcOrd="0" destOrd="0" parTransId="{E4DA6CD9-FBEF-4D5A-A193-0ED6767CC438}" sibTransId="{A34DCA15-D163-4AB1-AB28-BC7A0237A0ED}"/>
    <dgm:cxn modelId="{4A6F25DB-4F4B-4EB5-9911-DB0D2501EC56}" srcId="{64D97F84-765B-4A31-B5AC-4F9567E38142}" destId="{8E0AC6AD-6C33-4CEB-9787-D31166BDD2CB}" srcOrd="1" destOrd="0" parTransId="{79DB824F-D5B2-40DB-88B0-74FF2C8E4390}" sibTransId="{707B2058-75E7-411A-BC7E-4C0577A59BF9}"/>
    <dgm:cxn modelId="{AD47E095-61CF-4EDF-84A8-B63569907B4B}" type="presOf" srcId="{2FDD3E9D-4C7A-41D6-AAD4-1ECF9D6F37E3}" destId="{DDA524D3-4D2B-4353-AD69-5CDB39BC604E}" srcOrd="0" destOrd="0" presId="urn:microsoft.com/office/officeart/2009/3/layout/CircleRelationship"/>
    <dgm:cxn modelId="{4B5D336E-564E-4D3F-888B-E23EC1407E2E}" type="presOf" srcId="{64D97F84-765B-4A31-B5AC-4F9567E38142}" destId="{283ACC7A-E21A-4049-BA69-9FE6B34E6138}" srcOrd="0" destOrd="0" presId="urn:microsoft.com/office/officeart/2009/3/layout/CircleRelationship"/>
    <dgm:cxn modelId="{D29E68F7-9744-4946-8C73-A764DC6ECF8F}" srcId="{5D4CF4A7-2DFA-4ED9-A472-BA2888C7D1BA}" destId="{64D97F84-765B-4A31-B5AC-4F9567E38142}" srcOrd="0" destOrd="0" parTransId="{EDC49070-0402-44E1-8B33-0CC1884D2CE7}" sibTransId="{05DC71A3-AD5A-45E2-842F-D14BDC7FE648}"/>
    <dgm:cxn modelId="{673623B4-C576-450B-B877-1B6E8AC56AD1}" type="presParOf" srcId="{1CEA07FE-F1C3-4C6B-8C0B-5A7B2ADBB2E1}" destId="{283ACC7A-E21A-4049-BA69-9FE6B34E6138}" srcOrd="0" destOrd="0" presId="urn:microsoft.com/office/officeart/2009/3/layout/CircleRelationship"/>
    <dgm:cxn modelId="{DF5C2460-B57D-4BB3-A3CF-A64678E686AA}" type="presParOf" srcId="{1CEA07FE-F1C3-4C6B-8C0B-5A7B2ADBB2E1}" destId="{E57E3524-5834-4DFE-AF24-A52C0FB28F95}" srcOrd="1" destOrd="0" presId="urn:microsoft.com/office/officeart/2009/3/layout/CircleRelationship"/>
    <dgm:cxn modelId="{EA88240A-199C-4FF0-A3D2-193172702BBA}" type="presParOf" srcId="{1CEA07FE-F1C3-4C6B-8C0B-5A7B2ADBB2E1}" destId="{D41B70D6-444D-4C23-8218-1F1666AD3D3E}" srcOrd="2" destOrd="0" presId="urn:microsoft.com/office/officeart/2009/3/layout/CircleRelationship"/>
    <dgm:cxn modelId="{8902614F-5992-4CD1-9B68-B357E88A0547}" type="presParOf" srcId="{1CEA07FE-F1C3-4C6B-8C0B-5A7B2ADBB2E1}" destId="{CB7C654E-AEA8-4467-97D6-76D2C1094C11}" srcOrd="3" destOrd="0" presId="urn:microsoft.com/office/officeart/2009/3/layout/CircleRelationship"/>
    <dgm:cxn modelId="{415FEC54-0BC0-417A-B67F-22A57FE4ADA5}" type="presParOf" srcId="{1CEA07FE-F1C3-4C6B-8C0B-5A7B2ADBB2E1}" destId="{A8323AB8-BCAE-42ED-BF20-5A1601B75E53}" srcOrd="4" destOrd="0" presId="urn:microsoft.com/office/officeart/2009/3/layout/CircleRelationship"/>
    <dgm:cxn modelId="{DE7B48DD-F416-4807-B1D3-483DC208CD77}" type="presParOf" srcId="{1CEA07FE-F1C3-4C6B-8C0B-5A7B2ADBB2E1}" destId="{207D8EEB-2134-44ED-A249-C5594BC83104}" srcOrd="5" destOrd="0" presId="urn:microsoft.com/office/officeart/2009/3/layout/CircleRelationship"/>
    <dgm:cxn modelId="{F1C7A577-8679-4C4A-B42F-0F1DCABDEF6B}" type="presParOf" srcId="{1CEA07FE-F1C3-4C6B-8C0B-5A7B2ADBB2E1}" destId="{E44AC557-27B3-4550-92E9-A85797821F52}" srcOrd="6" destOrd="0" presId="urn:microsoft.com/office/officeart/2009/3/layout/CircleRelationship"/>
    <dgm:cxn modelId="{C9C7FB97-154B-4AF9-A7D9-E3B2F3BFE892}" type="presParOf" srcId="{1CEA07FE-F1C3-4C6B-8C0B-5A7B2ADBB2E1}" destId="{DDA524D3-4D2B-4353-AD69-5CDB39BC604E}" srcOrd="7" destOrd="0" presId="urn:microsoft.com/office/officeart/2009/3/layout/CircleRelationship"/>
    <dgm:cxn modelId="{7CE7C3DB-98E8-42F3-95E2-5F757654A5A8}" type="presParOf" srcId="{1CEA07FE-F1C3-4C6B-8C0B-5A7B2ADBB2E1}" destId="{1833A962-E6C8-45F6-9510-56D8C9498C57}" srcOrd="8" destOrd="0" presId="urn:microsoft.com/office/officeart/2009/3/layout/CircleRelationship"/>
    <dgm:cxn modelId="{FB2C1F7E-A754-46B9-878A-126FD37009B7}" type="presParOf" srcId="{1833A962-E6C8-45F6-9510-56D8C9498C57}" destId="{F61CB92C-3B88-4425-A2A0-CF55DA42C295}" srcOrd="0" destOrd="0" presId="urn:microsoft.com/office/officeart/2009/3/layout/CircleRelationship"/>
    <dgm:cxn modelId="{0E2227AF-2ACC-4311-9527-DC4F91F4F596}" type="presParOf" srcId="{1CEA07FE-F1C3-4C6B-8C0B-5A7B2ADBB2E1}" destId="{5EA36467-F80F-4B2B-9B9F-5478CF144FFE}" srcOrd="9" destOrd="0" presId="urn:microsoft.com/office/officeart/2009/3/layout/CircleRelationship"/>
    <dgm:cxn modelId="{92565080-90B5-43E7-B519-584216BEAF76}" type="presParOf" srcId="{5EA36467-F80F-4B2B-9B9F-5478CF144FFE}" destId="{73A3639C-153C-4F25-9A22-B10C063A733F}" srcOrd="0" destOrd="0" presId="urn:microsoft.com/office/officeart/2009/3/layout/CircleRelationship"/>
    <dgm:cxn modelId="{8E31D3F3-215A-472C-8679-091E90D20A64}" type="presParOf" srcId="{1CEA07FE-F1C3-4C6B-8C0B-5A7B2ADBB2E1}" destId="{9D0D4A30-5DD9-412D-94B4-22A6D3840B73}" srcOrd="10" destOrd="0" presId="urn:microsoft.com/office/officeart/2009/3/layout/CircleRelationship"/>
    <dgm:cxn modelId="{C30933FF-0D58-4DE7-AB55-E09FDFD7BAA4}" type="presParOf" srcId="{1CEA07FE-F1C3-4C6B-8C0B-5A7B2ADBB2E1}" destId="{5D3C0D88-6987-47A2-A5C6-C71A98EE412E}" srcOrd="11" destOrd="0" presId="urn:microsoft.com/office/officeart/2009/3/layout/CircleRelationship"/>
    <dgm:cxn modelId="{6F56A0EC-3EE4-4FB3-85BE-D69E03A3AEB3}" type="presParOf" srcId="{5D3C0D88-6987-47A2-A5C6-C71A98EE412E}" destId="{7BCCE495-614D-4BDE-A126-A3BB1FB850FB}" srcOrd="0" destOrd="0" presId="urn:microsoft.com/office/officeart/2009/3/layout/CircleRelationship"/>
    <dgm:cxn modelId="{E097EE2D-107B-43B7-AFB5-E8DF1FDD3B2A}" type="presParOf" srcId="{1CEA07FE-F1C3-4C6B-8C0B-5A7B2ADBB2E1}" destId="{08101B48-7F91-4EB6-AEB3-ECDCF2BFEE96}" srcOrd="12" destOrd="0" presId="urn:microsoft.com/office/officeart/2009/3/layout/CircleRelationship"/>
    <dgm:cxn modelId="{0C52227D-CC91-46F8-905E-D5B2E03579F2}" type="presParOf" srcId="{08101B48-7F91-4EB6-AEB3-ECDCF2BFEE96}" destId="{D0FBE67D-5B7F-4618-9AF1-BC84399E3580}" srcOrd="0" destOrd="0" presId="urn:microsoft.com/office/officeart/2009/3/layout/CircleRelationship"/>
    <dgm:cxn modelId="{55A9B717-91E1-4881-84F6-047A7436E8D3}" type="presParOf" srcId="{1CEA07FE-F1C3-4C6B-8C0B-5A7B2ADBB2E1}" destId="{CADFC9C0-027B-439E-BDA3-1CCECF7B4192}" srcOrd="13" destOrd="0" presId="urn:microsoft.com/office/officeart/2009/3/layout/CircleRelationship"/>
    <dgm:cxn modelId="{563AAFE6-A992-46A6-ABD0-353BE43E9EF5}" type="presParOf" srcId="{CADFC9C0-027B-439E-BDA3-1CCECF7B4192}" destId="{AF7DA60C-AE2D-4526-B45C-56A09BC798D4}" srcOrd="0" destOrd="0" presId="urn:microsoft.com/office/officeart/2009/3/layout/CircleRelationship"/>
  </dgm:cxnLst>
  <dgm:bg>
    <a:solidFill>
      <a:srgbClr val="FFFED2"/>
    </a:solidFill>
  </dgm:bg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D6A7FEE-59EE-4EC7-AA79-E2BCE21896EF}" type="doc">
      <dgm:prSet loTypeId="urn:microsoft.com/office/officeart/2005/8/layout/venn1" loCatId="relationship" qsTypeId="urn:microsoft.com/office/officeart/2005/8/quickstyle/simple1#5" qsCatId="simple" csTypeId="urn:microsoft.com/office/officeart/2005/8/colors/colorful1#1" csCatId="colorful" phldr="1"/>
      <dgm:spPr/>
    </dgm:pt>
    <dgm:pt modelId="{29A6E5C2-BD3C-4626-9090-48F7D73540A8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Ребенок 2</a:t>
          </a:r>
          <a:endParaRPr lang="ru-RU" b="1" dirty="0"/>
        </a:p>
      </dgm:t>
    </dgm:pt>
    <dgm:pt modelId="{6EAEF19D-FBC7-4A9B-A707-229959A883B2}" type="parTrans" cxnId="{FF22D511-D5AF-4B3F-A236-906EC0AA724A}">
      <dgm:prSet/>
      <dgm:spPr/>
      <dgm:t>
        <a:bodyPr/>
        <a:lstStyle/>
        <a:p>
          <a:endParaRPr lang="ru-RU" b="1"/>
        </a:p>
      </dgm:t>
    </dgm:pt>
    <dgm:pt modelId="{E3D56153-E96A-40E3-AC2D-08EEE3E52B36}" type="sibTrans" cxnId="{FF22D511-D5AF-4B3F-A236-906EC0AA724A}">
      <dgm:prSet/>
      <dgm:spPr/>
      <dgm:t>
        <a:bodyPr/>
        <a:lstStyle/>
        <a:p>
          <a:endParaRPr lang="ru-RU" b="1"/>
        </a:p>
      </dgm:t>
    </dgm:pt>
    <dgm:pt modelId="{D9654054-32C6-4ABC-8FA2-E19DFB0AF163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Папа</a:t>
          </a:r>
          <a:endParaRPr lang="ru-RU" b="1" dirty="0"/>
        </a:p>
      </dgm:t>
    </dgm:pt>
    <dgm:pt modelId="{6639B161-2058-4FCB-A7C0-0F282287BC35}" type="parTrans" cxnId="{DB01FCF7-E64E-4014-B9BF-787F9E5C841A}">
      <dgm:prSet/>
      <dgm:spPr/>
      <dgm:t>
        <a:bodyPr/>
        <a:lstStyle/>
        <a:p>
          <a:endParaRPr lang="ru-RU" b="1"/>
        </a:p>
      </dgm:t>
    </dgm:pt>
    <dgm:pt modelId="{85265FDB-44D9-43DF-92C8-C762834A7687}" type="sibTrans" cxnId="{DB01FCF7-E64E-4014-B9BF-787F9E5C841A}">
      <dgm:prSet/>
      <dgm:spPr/>
      <dgm:t>
        <a:bodyPr/>
        <a:lstStyle/>
        <a:p>
          <a:endParaRPr lang="ru-RU" b="1"/>
        </a:p>
      </dgm:t>
    </dgm:pt>
    <dgm:pt modelId="{9EEFCB23-F1A8-4D9E-AA61-A01DAB46903D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Бабушка</a:t>
          </a:r>
          <a:endParaRPr lang="ru-RU" b="1" dirty="0"/>
        </a:p>
      </dgm:t>
    </dgm:pt>
    <dgm:pt modelId="{3BA75D79-8D1D-42F7-BDAC-49AFDAC49B04}" type="parTrans" cxnId="{80CAF320-A135-4C33-98FC-3D35AEF45E8A}">
      <dgm:prSet/>
      <dgm:spPr/>
      <dgm:t>
        <a:bodyPr/>
        <a:lstStyle/>
        <a:p>
          <a:endParaRPr lang="ru-RU" b="1"/>
        </a:p>
      </dgm:t>
    </dgm:pt>
    <dgm:pt modelId="{E3230A96-F713-4815-BF9C-E96716697F4C}" type="sibTrans" cxnId="{80CAF320-A135-4C33-98FC-3D35AEF45E8A}">
      <dgm:prSet/>
      <dgm:spPr/>
      <dgm:t>
        <a:bodyPr/>
        <a:lstStyle/>
        <a:p>
          <a:endParaRPr lang="ru-RU" b="1"/>
        </a:p>
      </dgm:t>
    </dgm:pt>
    <dgm:pt modelId="{8724ABF4-9790-42E6-AB48-47AB4695EA48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Брат (сестра)</a:t>
          </a:r>
          <a:endParaRPr lang="ru-RU" b="1" dirty="0"/>
        </a:p>
      </dgm:t>
    </dgm:pt>
    <dgm:pt modelId="{BB77076B-68DF-4472-BDF1-ED3CECEB1A29}" type="parTrans" cxnId="{5A0B8ECE-EDF3-48D7-89CE-2CF93DCD0C9C}">
      <dgm:prSet/>
      <dgm:spPr/>
      <dgm:t>
        <a:bodyPr/>
        <a:lstStyle/>
        <a:p>
          <a:endParaRPr lang="ru-RU" b="1"/>
        </a:p>
      </dgm:t>
    </dgm:pt>
    <dgm:pt modelId="{0A5CBB25-0909-4610-9C61-EB37D1F148EE}" type="sibTrans" cxnId="{5A0B8ECE-EDF3-48D7-89CE-2CF93DCD0C9C}">
      <dgm:prSet/>
      <dgm:spPr/>
      <dgm:t>
        <a:bodyPr/>
        <a:lstStyle/>
        <a:p>
          <a:endParaRPr lang="ru-RU" b="1"/>
        </a:p>
      </dgm:t>
    </dgm:pt>
    <dgm:pt modelId="{00EFC93C-FBD6-4762-99AC-D9E4D8940E20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Дедушка</a:t>
          </a:r>
          <a:endParaRPr lang="ru-RU" b="1" dirty="0"/>
        </a:p>
      </dgm:t>
    </dgm:pt>
    <dgm:pt modelId="{199129A5-9DF9-467E-AF60-68A3FCBD6C45}" type="parTrans" cxnId="{DB305C0B-C01D-4B51-81CC-8FF578381DDF}">
      <dgm:prSet/>
      <dgm:spPr/>
      <dgm:t>
        <a:bodyPr/>
        <a:lstStyle/>
        <a:p>
          <a:endParaRPr lang="ru-RU" b="1"/>
        </a:p>
      </dgm:t>
    </dgm:pt>
    <dgm:pt modelId="{188E6739-EC6B-4990-8068-B23D76D9CE6A}" type="sibTrans" cxnId="{DB305C0B-C01D-4B51-81CC-8FF578381DDF}">
      <dgm:prSet/>
      <dgm:spPr/>
      <dgm:t>
        <a:bodyPr/>
        <a:lstStyle/>
        <a:p>
          <a:endParaRPr lang="ru-RU" b="1"/>
        </a:p>
      </dgm:t>
    </dgm:pt>
    <dgm:pt modelId="{190F2BD3-8E1D-48CD-AC86-675D75DE0B6E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Мама</a:t>
          </a:r>
          <a:endParaRPr lang="ru-RU" b="1" dirty="0"/>
        </a:p>
      </dgm:t>
    </dgm:pt>
    <dgm:pt modelId="{E82B57C0-A4AF-46A6-B5DD-D83AC0AA3025}" type="parTrans" cxnId="{B753E77B-B053-46D6-8426-167F1FE974AE}">
      <dgm:prSet/>
      <dgm:spPr/>
      <dgm:t>
        <a:bodyPr/>
        <a:lstStyle/>
        <a:p>
          <a:endParaRPr lang="ru-RU" b="1"/>
        </a:p>
      </dgm:t>
    </dgm:pt>
    <dgm:pt modelId="{B2BAAB71-3804-44E2-9203-DE50028191E6}" type="sibTrans" cxnId="{B753E77B-B053-46D6-8426-167F1FE974AE}">
      <dgm:prSet/>
      <dgm:spPr/>
      <dgm:t>
        <a:bodyPr/>
        <a:lstStyle/>
        <a:p>
          <a:endParaRPr lang="ru-RU" b="1"/>
        </a:p>
      </dgm:t>
    </dgm:pt>
    <dgm:pt modelId="{CC529174-82B4-413C-86BE-5CB2D9F7FA50}" type="pres">
      <dgm:prSet presAssocID="{7D6A7FEE-59EE-4EC7-AA79-E2BCE21896EF}" presName="compositeShape" presStyleCnt="0">
        <dgm:presLayoutVars>
          <dgm:chMax val="7"/>
          <dgm:dir/>
          <dgm:resizeHandles val="exact"/>
        </dgm:presLayoutVars>
      </dgm:prSet>
      <dgm:spPr/>
    </dgm:pt>
    <dgm:pt modelId="{A980239E-95FA-4B36-A3D7-CAF672FC34D0}" type="pres">
      <dgm:prSet presAssocID="{29A6E5C2-BD3C-4626-9090-48F7D73540A8}" presName="circ1" presStyleLbl="vennNode1" presStyleIdx="0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566D55AA-ABEB-4B2A-AA9A-ED81B41286EC}" type="pres">
      <dgm:prSet presAssocID="{29A6E5C2-BD3C-4626-9090-48F7D73540A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5F123-CFA1-48A1-922D-BD8068C0D75D}" type="pres">
      <dgm:prSet presAssocID="{D9654054-32C6-4ABC-8FA2-E19DFB0AF163}" presName="circ2" presStyleLbl="vennNode1" presStyleIdx="1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E091B2B8-067A-47F3-939F-DB5592D7D421}" type="pres">
      <dgm:prSet presAssocID="{D9654054-32C6-4ABC-8FA2-E19DFB0AF16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A0600-8E5C-4CCD-94F3-974B7FE5DC9D}" type="pres">
      <dgm:prSet presAssocID="{9EEFCB23-F1A8-4D9E-AA61-A01DAB46903D}" presName="circ3" presStyleLbl="vennNode1" presStyleIdx="2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CEBA49D2-86F2-49AB-AFC8-7AB59CE77DED}" type="pres">
      <dgm:prSet presAssocID="{9EEFCB23-F1A8-4D9E-AA61-A01DAB46903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C30EC-F022-4C7B-B494-4093B344EB8D}" type="pres">
      <dgm:prSet presAssocID="{8724ABF4-9790-42E6-AB48-47AB4695EA48}" presName="circ4" presStyleLbl="vennNode1" presStyleIdx="3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F56BED5E-5A39-454E-B16E-7311523F021F}" type="pres">
      <dgm:prSet presAssocID="{8724ABF4-9790-42E6-AB48-47AB4695EA4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39145-8770-4EE2-85FF-6F91C76E8637}" type="pres">
      <dgm:prSet presAssocID="{00EFC93C-FBD6-4762-99AC-D9E4D8940E20}" presName="circ5" presStyleLbl="vennNode1" presStyleIdx="4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778786FF-AC6A-4422-B1A4-C750BCC349BD}" type="pres">
      <dgm:prSet presAssocID="{00EFC93C-FBD6-4762-99AC-D9E4D8940E20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92A51-D3A8-423F-A8BB-106496A5931E}" type="pres">
      <dgm:prSet presAssocID="{190F2BD3-8E1D-48CD-AC86-675D75DE0B6E}" presName="circ6" presStyleLbl="vennNode1" presStyleIdx="5" presStyleCnt="6"/>
      <dgm:spPr>
        <a:scene3d>
          <a:camera prst="orthographicFront"/>
          <a:lightRig rig="threePt" dir="t"/>
        </a:scene3d>
        <a:sp3d>
          <a:bevelT/>
        </a:sp3d>
      </dgm:spPr>
    </dgm:pt>
    <dgm:pt modelId="{29F00DF6-9AF1-4D1B-8711-A5A49E2B9EA0}" type="pres">
      <dgm:prSet presAssocID="{190F2BD3-8E1D-48CD-AC86-675D75DE0B6E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A8E179-CCEB-49C7-95EA-49761B8BFF82}" type="presOf" srcId="{00EFC93C-FBD6-4762-99AC-D9E4D8940E20}" destId="{778786FF-AC6A-4422-B1A4-C750BCC349BD}" srcOrd="0" destOrd="0" presId="urn:microsoft.com/office/officeart/2005/8/layout/venn1"/>
    <dgm:cxn modelId="{FF22D511-D5AF-4B3F-A236-906EC0AA724A}" srcId="{7D6A7FEE-59EE-4EC7-AA79-E2BCE21896EF}" destId="{29A6E5C2-BD3C-4626-9090-48F7D73540A8}" srcOrd="0" destOrd="0" parTransId="{6EAEF19D-FBC7-4A9B-A707-229959A883B2}" sibTransId="{E3D56153-E96A-40E3-AC2D-08EEE3E52B36}"/>
    <dgm:cxn modelId="{40C2CFF5-25DF-4A86-B51C-0DFE633EF3EE}" type="presOf" srcId="{8724ABF4-9790-42E6-AB48-47AB4695EA48}" destId="{F56BED5E-5A39-454E-B16E-7311523F021F}" srcOrd="0" destOrd="0" presId="urn:microsoft.com/office/officeart/2005/8/layout/venn1"/>
    <dgm:cxn modelId="{DB01FCF7-E64E-4014-B9BF-787F9E5C841A}" srcId="{7D6A7FEE-59EE-4EC7-AA79-E2BCE21896EF}" destId="{D9654054-32C6-4ABC-8FA2-E19DFB0AF163}" srcOrd="1" destOrd="0" parTransId="{6639B161-2058-4FCB-A7C0-0F282287BC35}" sibTransId="{85265FDB-44D9-43DF-92C8-C762834A7687}"/>
    <dgm:cxn modelId="{80CAF320-A135-4C33-98FC-3D35AEF45E8A}" srcId="{7D6A7FEE-59EE-4EC7-AA79-E2BCE21896EF}" destId="{9EEFCB23-F1A8-4D9E-AA61-A01DAB46903D}" srcOrd="2" destOrd="0" parTransId="{3BA75D79-8D1D-42F7-BDAC-49AFDAC49B04}" sibTransId="{E3230A96-F713-4815-BF9C-E96716697F4C}"/>
    <dgm:cxn modelId="{5AD3156E-95F9-4F11-80E8-0FC9CBC7B031}" type="presOf" srcId="{190F2BD3-8E1D-48CD-AC86-675D75DE0B6E}" destId="{29F00DF6-9AF1-4D1B-8711-A5A49E2B9EA0}" srcOrd="0" destOrd="0" presId="urn:microsoft.com/office/officeart/2005/8/layout/venn1"/>
    <dgm:cxn modelId="{5A0B8ECE-EDF3-48D7-89CE-2CF93DCD0C9C}" srcId="{7D6A7FEE-59EE-4EC7-AA79-E2BCE21896EF}" destId="{8724ABF4-9790-42E6-AB48-47AB4695EA48}" srcOrd="3" destOrd="0" parTransId="{BB77076B-68DF-4472-BDF1-ED3CECEB1A29}" sibTransId="{0A5CBB25-0909-4610-9C61-EB37D1F148EE}"/>
    <dgm:cxn modelId="{36F4DE32-6916-4368-9BF4-59A3918826D0}" type="presOf" srcId="{7D6A7FEE-59EE-4EC7-AA79-E2BCE21896EF}" destId="{CC529174-82B4-413C-86BE-5CB2D9F7FA50}" srcOrd="0" destOrd="0" presId="urn:microsoft.com/office/officeart/2005/8/layout/venn1"/>
    <dgm:cxn modelId="{E4386EA9-A9D3-4D88-9BE1-703D67FABC7E}" type="presOf" srcId="{9EEFCB23-F1A8-4D9E-AA61-A01DAB46903D}" destId="{CEBA49D2-86F2-49AB-AFC8-7AB59CE77DED}" srcOrd="0" destOrd="0" presId="urn:microsoft.com/office/officeart/2005/8/layout/venn1"/>
    <dgm:cxn modelId="{DB305C0B-C01D-4B51-81CC-8FF578381DDF}" srcId="{7D6A7FEE-59EE-4EC7-AA79-E2BCE21896EF}" destId="{00EFC93C-FBD6-4762-99AC-D9E4D8940E20}" srcOrd="4" destOrd="0" parTransId="{199129A5-9DF9-467E-AF60-68A3FCBD6C45}" sibTransId="{188E6739-EC6B-4990-8068-B23D76D9CE6A}"/>
    <dgm:cxn modelId="{B753E77B-B053-46D6-8426-167F1FE974AE}" srcId="{7D6A7FEE-59EE-4EC7-AA79-E2BCE21896EF}" destId="{190F2BD3-8E1D-48CD-AC86-675D75DE0B6E}" srcOrd="5" destOrd="0" parTransId="{E82B57C0-A4AF-46A6-B5DD-D83AC0AA3025}" sibTransId="{B2BAAB71-3804-44E2-9203-DE50028191E6}"/>
    <dgm:cxn modelId="{496496DA-6C8B-4975-A05E-2D1589127315}" type="presOf" srcId="{29A6E5C2-BD3C-4626-9090-48F7D73540A8}" destId="{566D55AA-ABEB-4B2A-AA9A-ED81B41286EC}" srcOrd="0" destOrd="0" presId="urn:microsoft.com/office/officeart/2005/8/layout/venn1"/>
    <dgm:cxn modelId="{655AA65B-82CD-412C-A8BE-FD2818008256}" type="presOf" srcId="{D9654054-32C6-4ABC-8FA2-E19DFB0AF163}" destId="{E091B2B8-067A-47F3-939F-DB5592D7D421}" srcOrd="0" destOrd="0" presId="urn:microsoft.com/office/officeart/2005/8/layout/venn1"/>
    <dgm:cxn modelId="{C5298F23-6A11-4450-9AAB-607105CDCFDB}" type="presParOf" srcId="{CC529174-82B4-413C-86BE-5CB2D9F7FA50}" destId="{A980239E-95FA-4B36-A3D7-CAF672FC34D0}" srcOrd="0" destOrd="0" presId="urn:microsoft.com/office/officeart/2005/8/layout/venn1"/>
    <dgm:cxn modelId="{9367F41C-CE02-4A66-8409-372F17F84287}" type="presParOf" srcId="{CC529174-82B4-413C-86BE-5CB2D9F7FA50}" destId="{566D55AA-ABEB-4B2A-AA9A-ED81B41286EC}" srcOrd="1" destOrd="0" presId="urn:microsoft.com/office/officeart/2005/8/layout/venn1"/>
    <dgm:cxn modelId="{9D612A0F-8169-45DD-A53F-66FD40E23564}" type="presParOf" srcId="{CC529174-82B4-413C-86BE-5CB2D9F7FA50}" destId="{E4C5F123-CFA1-48A1-922D-BD8068C0D75D}" srcOrd="2" destOrd="0" presId="urn:microsoft.com/office/officeart/2005/8/layout/venn1"/>
    <dgm:cxn modelId="{F2D6A556-6817-4A2D-B7F0-899993FDA5C5}" type="presParOf" srcId="{CC529174-82B4-413C-86BE-5CB2D9F7FA50}" destId="{E091B2B8-067A-47F3-939F-DB5592D7D421}" srcOrd="3" destOrd="0" presId="urn:microsoft.com/office/officeart/2005/8/layout/venn1"/>
    <dgm:cxn modelId="{E5DA3838-A21F-42AF-A399-F609FFDD533F}" type="presParOf" srcId="{CC529174-82B4-413C-86BE-5CB2D9F7FA50}" destId="{47EA0600-8E5C-4CCD-94F3-974B7FE5DC9D}" srcOrd="4" destOrd="0" presId="urn:microsoft.com/office/officeart/2005/8/layout/venn1"/>
    <dgm:cxn modelId="{F607A8A9-0A2D-4A34-85B8-A7E0EAC58364}" type="presParOf" srcId="{CC529174-82B4-413C-86BE-5CB2D9F7FA50}" destId="{CEBA49D2-86F2-49AB-AFC8-7AB59CE77DED}" srcOrd="5" destOrd="0" presId="urn:microsoft.com/office/officeart/2005/8/layout/venn1"/>
    <dgm:cxn modelId="{81C7712F-452C-4E14-AFF9-04BA07B5376B}" type="presParOf" srcId="{CC529174-82B4-413C-86BE-5CB2D9F7FA50}" destId="{BF5C30EC-F022-4C7B-B494-4093B344EB8D}" srcOrd="6" destOrd="0" presId="urn:microsoft.com/office/officeart/2005/8/layout/venn1"/>
    <dgm:cxn modelId="{F585C63A-B0C3-43C0-9336-C8CC4CD4FA79}" type="presParOf" srcId="{CC529174-82B4-413C-86BE-5CB2D9F7FA50}" destId="{F56BED5E-5A39-454E-B16E-7311523F021F}" srcOrd="7" destOrd="0" presId="urn:microsoft.com/office/officeart/2005/8/layout/venn1"/>
    <dgm:cxn modelId="{F88584D3-437F-463E-AFEA-E5F30071762D}" type="presParOf" srcId="{CC529174-82B4-413C-86BE-5CB2D9F7FA50}" destId="{67039145-8770-4EE2-85FF-6F91C76E8637}" srcOrd="8" destOrd="0" presId="urn:microsoft.com/office/officeart/2005/8/layout/venn1"/>
    <dgm:cxn modelId="{814C18A0-FC9C-47F8-BB3E-92C8F85BD7FC}" type="presParOf" srcId="{CC529174-82B4-413C-86BE-5CB2D9F7FA50}" destId="{778786FF-AC6A-4422-B1A4-C750BCC349BD}" srcOrd="9" destOrd="0" presId="urn:microsoft.com/office/officeart/2005/8/layout/venn1"/>
    <dgm:cxn modelId="{9FDDF233-B2A2-4A25-9099-8DB28AFA8E2D}" type="presParOf" srcId="{CC529174-82B4-413C-86BE-5CB2D9F7FA50}" destId="{0BC92A51-D3A8-423F-A8BB-106496A5931E}" srcOrd="10" destOrd="0" presId="urn:microsoft.com/office/officeart/2005/8/layout/venn1"/>
    <dgm:cxn modelId="{041A4B4A-6BB2-483A-8539-16A0CC9C9FFC}" type="presParOf" srcId="{CC529174-82B4-413C-86BE-5CB2D9F7FA50}" destId="{29F00DF6-9AF1-4D1B-8711-A5A49E2B9EA0}" srcOrd="11" destOrd="0" presId="urn:microsoft.com/office/officeart/2005/8/layout/venn1"/>
  </dgm:cxnLst>
  <dgm:bg>
    <a:solidFill>
      <a:srgbClr val="FFFED2"/>
    </a:solidFill>
  </dgm:bg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4E228E-316C-46FC-8014-704679B5E12C}">
      <dsp:nvSpPr>
        <dsp:cNvPr id="0" name=""/>
        <dsp:cNvSpPr/>
      </dsp:nvSpPr>
      <dsp:spPr>
        <a:xfrm>
          <a:off x="0" y="558776"/>
          <a:ext cx="7467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48EF36-480C-4066-A477-FCD68F42C27E}">
      <dsp:nvSpPr>
        <dsp:cNvPr id="0" name=""/>
        <dsp:cNvSpPr/>
      </dsp:nvSpPr>
      <dsp:spPr>
        <a:xfrm>
          <a:off x="373380" y="56936"/>
          <a:ext cx="5227320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Новый взрослый</a:t>
          </a:r>
          <a:endParaRPr lang="ru-RU" sz="3400" b="1" kern="1200" dirty="0">
            <a:solidFill>
              <a:schemeClr val="tx1"/>
            </a:solidFill>
          </a:endParaRPr>
        </a:p>
      </dsp:txBody>
      <dsp:txXfrm>
        <a:off x="422376" y="105932"/>
        <a:ext cx="5129328" cy="905688"/>
      </dsp:txXfrm>
    </dsp:sp>
    <dsp:sp modelId="{52F902B9-DA6B-4132-9342-240E618329F5}">
      <dsp:nvSpPr>
        <dsp:cNvPr id="0" name=""/>
        <dsp:cNvSpPr/>
      </dsp:nvSpPr>
      <dsp:spPr>
        <a:xfrm>
          <a:off x="0" y="2101016"/>
          <a:ext cx="7467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961"/>
              <a:satOff val="407"/>
              <a:lumOff val="-43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5D66F-F784-4030-AF1A-7391DEB646A3}">
      <dsp:nvSpPr>
        <dsp:cNvPr id="0" name=""/>
        <dsp:cNvSpPr/>
      </dsp:nvSpPr>
      <dsp:spPr>
        <a:xfrm>
          <a:off x="373380" y="1599176"/>
          <a:ext cx="5227320" cy="1003680"/>
        </a:xfrm>
        <a:prstGeom prst="roundRect">
          <a:avLst/>
        </a:prstGeom>
        <a:solidFill>
          <a:schemeClr val="accent3">
            <a:hueOff val="4500961"/>
            <a:satOff val="407"/>
            <a:lumOff val="-43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Новая обстановка</a:t>
          </a:r>
          <a:endParaRPr lang="ru-RU" sz="3400" b="1" kern="1200" dirty="0">
            <a:solidFill>
              <a:schemeClr val="tx1"/>
            </a:solidFill>
          </a:endParaRPr>
        </a:p>
      </dsp:txBody>
      <dsp:txXfrm>
        <a:off x="422376" y="1648172"/>
        <a:ext cx="5129328" cy="905688"/>
      </dsp:txXfrm>
    </dsp:sp>
    <dsp:sp modelId="{94187292-AE5D-47B7-8F44-D18F8C62A823}">
      <dsp:nvSpPr>
        <dsp:cNvPr id="0" name=""/>
        <dsp:cNvSpPr/>
      </dsp:nvSpPr>
      <dsp:spPr>
        <a:xfrm>
          <a:off x="0" y="3643256"/>
          <a:ext cx="7467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1922"/>
              <a:satOff val="813"/>
              <a:lumOff val="-86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8EF90-6A7B-4724-B5AD-E37E85CC6CF5}">
      <dsp:nvSpPr>
        <dsp:cNvPr id="0" name=""/>
        <dsp:cNvSpPr/>
      </dsp:nvSpPr>
      <dsp:spPr>
        <a:xfrm>
          <a:off x="373380" y="3141416"/>
          <a:ext cx="5227320" cy="1003680"/>
        </a:xfrm>
        <a:prstGeom prst="roundRect">
          <a:avLst/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tx1"/>
              </a:solidFill>
            </a:rPr>
            <a:t>Коллектив ровесников</a:t>
          </a:r>
          <a:endParaRPr lang="ru-RU" sz="3400" b="1" kern="1200" dirty="0">
            <a:solidFill>
              <a:schemeClr val="tx1"/>
            </a:solidFill>
          </a:endParaRPr>
        </a:p>
      </dsp:txBody>
      <dsp:txXfrm>
        <a:off x="422376" y="3190412"/>
        <a:ext cx="5129328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7BA46-B569-4ADE-950F-7B10680F56EF}">
      <dsp:nvSpPr>
        <dsp:cNvPr id="0" name=""/>
        <dsp:cNvSpPr/>
      </dsp:nvSpPr>
      <dsp:spPr>
        <a:xfrm>
          <a:off x="360040" y="2041"/>
          <a:ext cx="7704855" cy="853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Проявления адаптации</a:t>
          </a:r>
          <a:endParaRPr lang="ru-RU" sz="4000" b="1" kern="1200" dirty="0"/>
        </a:p>
      </dsp:txBody>
      <dsp:txXfrm>
        <a:off x="385041" y="27042"/>
        <a:ext cx="7654853" cy="803598"/>
      </dsp:txXfrm>
    </dsp:sp>
    <dsp:sp modelId="{D3C3E8D9-5710-48F0-BAA2-A4662B877BFB}">
      <dsp:nvSpPr>
        <dsp:cNvPr id="0" name=""/>
        <dsp:cNvSpPr/>
      </dsp:nvSpPr>
      <dsp:spPr>
        <a:xfrm>
          <a:off x="1130525" y="855642"/>
          <a:ext cx="770485" cy="640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200"/>
              </a:lnTo>
              <a:lnTo>
                <a:pt x="770485" y="640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9B9751-B381-450B-8A6E-257A7075D69F}">
      <dsp:nvSpPr>
        <dsp:cNvPr id="0" name=""/>
        <dsp:cNvSpPr/>
      </dsp:nvSpPr>
      <dsp:spPr>
        <a:xfrm>
          <a:off x="1901011" y="1069042"/>
          <a:ext cx="5192924" cy="85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Нарушения сна, питания</a:t>
          </a:r>
          <a:endParaRPr lang="ru-RU" sz="2800" b="1" kern="1200" dirty="0"/>
        </a:p>
      </dsp:txBody>
      <dsp:txXfrm>
        <a:off x="1926012" y="1094043"/>
        <a:ext cx="5142922" cy="803598"/>
      </dsp:txXfrm>
    </dsp:sp>
    <dsp:sp modelId="{189B59C6-84EA-4E5B-9B99-00B749628F39}">
      <dsp:nvSpPr>
        <dsp:cNvPr id="0" name=""/>
        <dsp:cNvSpPr/>
      </dsp:nvSpPr>
      <dsp:spPr>
        <a:xfrm>
          <a:off x="1130525" y="855642"/>
          <a:ext cx="770485" cy="1707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7201"/>
              </a:lnTo>
              <a:lnTo>
                <a:pt x="770485" y="17072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1348EC-D520-4752-80E0-CDF59A571E06}">
      <dsp:nvSpPr>
        <dsp:cNvPr id="0" name=""/>
        <dsp:cNvSpPr/>
      </dsp:nvSpPr>
      <dsp:spPr>
        <a:xfrm>
          <a:off x="1901011" y="2136043"/>
          <a:ext cx="5168955" cy="85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Снижение познавательной активности</a:t>
          </a:r>
          <a:endParaRPr lang="ru-RU" sz="2800" b="1" kern="1200" dirty="0"/>
        </a:p>
      </dsp:txBody>
      <dsp:txXfrm>
        <a:off x="1926012" y="2161044"/>
        <a:ext cx="5118953" cy="803598"/>
      </dsp:txXfrm>
    </dsp:sp>
    <dsp:sp modelId="{B47C0932-56A0-4DAF-A108-025DCB836E65}">
      <dsp:nvSpPr>
        <dsp:cNvPr id="0" name=""/>
        <dsp:cNvSpPr/>
      </dsp:nvSpPr>
      <dsp:spPr>
        <a:xfrm>
          <a:off x="1130525" y="855642"/>
          <a:ext cx="770485" cy="2774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4202"/>
              </a:lnTo>
              <a:lnTo>
                <a:pt x="770485" y="27742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C1B12-DBE3-4381-B98E-B931AE4AAF81}">
      <dsp:nvSpPr>
        <dsp:cNvPr id="0" name=""/>
        <dsp:cNvSpPr/>
      </dsp:nvSpPr>
      <dsp:spPr>
        <a:xfrm>
          <a:off x="1901011" y="3203044"/>
          <a:ext cx="5144781" cy="85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Снижение социальных контактов</a:t>
          </a:r>
          <a:endParaRPr lang="ru-RU" sz="2800" b="1" kern="1200" dirty="0"/>
        </a:p>
      </dsp:txBody>
      <dsp:txXfrm>
        <a:off x="1926012" y="3228045"/>
        <a:ext cx="5094779" cy="803598"/>
      </dsp:txXfrm>
    </dsp:sp>
    <dsp:sp modelId="{0F238E00-BC2B-4D57-9195-E067C95C1C1B}">
      <dsp:nvSpPr>
        <dsp:cNvPr id="0" name=""/>
        <dsp:cNvSpPr/>
      </dsp:nvSpPr>
      <dsp:spPr>
        <a:xfrm>
          <a:off x="1130525" y="855642"/>
          <a:ext cx="770485" cy="3841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203"/>
              </a:lnTo>
              <a:lnTo>
                <a:pt x="770485" y="3841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92567-2A74-4D92-8092-C793354CFAFA}">
      <dsp:nvSpPr>
        <dsp:cNvPr id="0" name=""/>
        <dsp:cNvSpPr/>
      </dsp:nvSpPr>
      <dsp:spPr>
        <a:xfrm>
          <a:off x="1901011" y="4270044"/>
          <a:ext cx="5165581" cy="85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Истощение нервно-психических сил организма</a:t>
          </a:r>
          <a:endParaRPr lang="ru-RU" sz="2800" b="1" kern="1200" dirty="0"/>
        </a:p>
      </dsp:txBody>
      <dsp:txXfrm>
        <a:off x="1926012" y="4295045"/>
        <a:ext cx="5115579" cy="803598"/>
      </dsp:txXfrm>
    </dsp:sp>
    <dsp:sp modelId="{7AC5E7E0-7BD2-4BF8-B643-632364691621}">
      <dsp:nvSpPr>
        <dsp:cNvPr id="0" name=""/>
        <dsp:cNvSpPr/>
      </dsp:nvSpPr>
      <dsp:spPr>
        <a:xfrm>
          <a:off x="1130525" y="855642"/>
          <a:ext cx="770485" cy="4908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8203"/>
              </a:lnTo>
              <a:lnTo>
                <a:pt x="770485" y="4908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E7595-9D95-40E3-8D5D-6863BCEC7987}">
      <dsp:nvSpPr>
        <dsp:cNvPr id="0" name=""/>
        <dsp:cNvSpPr/>
      </dsp:nvSpPr>
      <dsp:spPr>
        <a:xfrm>
          <a:off x="1901011" y="5337045"/>
          <a:ext cx="5141967" cy="85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Физические заболевания</a:t>
          </a:r>
          <a:endParaRPr lang="ru-RU" sz="2800" b="1" kern="1200" dirty="0"/>
        </a:p>
      </dsp:txBody>
      <dsp:txXfrm>
        <a:off x="1926012" y="5362046"/>
        <a:ext cx="5091965" cy="8035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046EA-952B-447F-B812-EAA38E55B5DE}">
      <dsp:nvSpPr>
        <dsp:cNvPr id="0" name=""/>
        <dsp:cNvSpPr/>
      </dsp:nvSpPr>
      <dsp:spPr>
        <a:xfrm rot="5400000">
          <a:off x="4569129" y="-1658140"/>
          <a:ext cx="1256481" cy="489164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До 1 месяца</a:t>
          </a:r>
          <a:endParaRPr lang="ru-RU" sz="4200" kern="1200" dirty="0"/>
        </a:p>
      </dsp:txBody>
      <dsp:txXfrm rot="-5400000">
        <a:off x="2751549" y="220776"/>
        <a:ext cx="4830306" cy="1133809"/>
      </dsp:txXfrm>
    </dsp:sp>
    <dsp:sp modelId="{B751A8DA-95FE-4987-9A3C-E382B0722325}">
      <dsp:nvSpPr>
        <dsp:cNvPr id="0" name=""/>
        <dsp:cNvSpPr/>
      </dsp:nvSpPr>
      <dsp:spPr>
        <a:xfrm>
          <a:off x="0" y="2379"/>
          <a:ext cx="2751549" cy="157060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Легкая</a:t>
          </a:r>
          <a:endParaRPr lang="ru-RU" sz="4600" kern="1200" dirty="0"/>
        </a:p>
      </dsp:txBody>
      <dsp:txXfrm>
        <a:off x="76670" y="79049"/>
        <a:ext cx="2598209" cy="1417261"/>
      </dsp:txXfrm>
    </dsp:sp>
    <dsp:sp modelId="{71416D39-19A0-419D-8040-1109BB98201B}">
      <dsp:nvSpPr>
        <dsp:cNvPr id="0" name=""/>
        <dsp:cNvSpPr/>
      </dsp:nvSpPr>
      <dsp:spPr>
        <a:xfrm rot="5400000">
          <a:off x="4569129" y="-9008"/>
          <a:ext cx="1256481" cy="4891642"/>
        </a:xfrm>
        <a:prstGeom prst="round2SameRect">
          <a:avLst/>
        </a:prstGeom>
        <a:solidFill>
          <a:schemeClr val="accent3">
            <a:tint val="40000"/>
            <a:alpha val="90000"/>
            <a:hueOff val="5166728"/>
            <a:satOff val="-19603"/>
            <a:lumOff val="-127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5166728"/>
              <a:satOff val="-19603"/>
              <a:lumOff val="-1273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1,5 месяца</a:t>
          </a:r>
          <a:endParaRPr lang="ru-RU" sz="4200" kern="1200" dirty="0"/>
        </a:p>
      </dsp:txBody>
      <dsp:txXfrm rot="-5400000">
        <a:off x="2751549" y="1869908"/>
        <a:ext cx="4830306" cy="1133809"/>
      </dsp:txXfrm>
    </dsp:sp>
    <dsp:sp modelId="{EEB9A821-A2B1-436C-8378-23D0DDE4D041}">
      <dsp:nvSpPr>
        <dsp:cNvPr id="0" name=""/>
        <dsp:cNvSpPr/>
      </dsp:nvSpPr>
      <dsp:spPr>
        <a:xfrm>
          <a:off x="0" y="1651511"/>
          <a:ext cx="2751549" cy="1570601"/>
        </a:xfrm>
        <a:prstGeom prst="roundRect">
          <a:avLst/>
        </a:prstGeom>
        <a:gradFill rotWithShape="0">
          <a:gsLst>
            <a:gs pos="0">
              <a:schemeClr val="accent3">
                <a:hueOff val="4500961"/>
                <a:satOff val="407"/>
                <a:lumOff val="-4315"/>
                <a:alphaOff val="0"/>
                <a:shade val="63000"/>
                <a:satMod val="165000"/>
              </a:schemeClr>
            </a:gs>
            <a:gs pos="30000">
              <a:schemeClr val="accent3">
                <a:hueOff val="4500961"/>
                <a:satOff val="407"/>
                <a:lumOff val="-4315"/>
                <a:alphaOff val="0"/>
                <a:shade val="58000"/>
                <a:satMod val="165000"/>
              </a:schemeClr>
            </a:gs>
            <a:gs pos="75000">
              <a:schemeClr val="accent3">
                <a:hueOff val="4500961"/>
                <a:satOff val="407"/>
                <a:lumOff val="-4315"/>
                <a:alphaOff val="0"/>
                <a:shade val="30000"/>
                <a:satMod val="175000"/>
              </a:schemeClr>
            </a:gs>
            <a:gs pos="100000">
              <a:schemeClr val="accent3">
                <a:hueOff val="4500961"/>
                <a:satOff val="407"/>
                <a:lumOff val="-431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Средняя</a:t>
          </a:r>
          <a:endParaRPr lang="ru-RU" sz="4600" kern="1200" dirty="0"/>
        </a:p>
      </dsp:txBody>
      <dsp:txXfrm>
        <a:off x="76670" y="1728181"/>
        <a:ext cx="2598209" cy="1417261"/>
      </dsp:txXfrm>
    </dsp:sp>
    <dsp:sp modelId="{5894EDBC-0BB9-487A-BCC7-E4E7B8F23369}">
      <dsp:nvSpPr>
        <dsp:cNvPr id="0" name=""/>
        <dsp:cNvSpPr/>
      </dsp:nvSpPr>
      <dsp:spPr>
        <a:xfrm rot="5400000">
          <a:off x="4569129" y="1640122"/>
          <a:ext cx="1256481" cy="4891642"/>
        </a:xfrm>
        <a:prstGeom prst="round2SameRect">
          <a:avLst/>
        </a:prstGeom>
        <a:solidFill>
          <a:schemeClr val="accent3">
            <a:tint val="40000"/>
            <a:alpha val="90000"/>
            <a:hueOff val="10333456"/>
            <a:satOff val="-39206"/>
            <a:lumOff val="-254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0333456"/>
              <a:satOff val="-39206"/>
              <a:lumOff val="-2546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Более 2-х месяцев</a:t>
          </a:r>
          <a:endParaRPr lang="ru-RU" sz="4200" kern="1200" dirty="0"/>
        </a:p>
      </dsp:txBody>
      <dsp:txXfrm rot="-5400000">
        <a:off x="2751549" y="3519038"/>
        <a:ext cx="4830306" cy="1133809"/>
      </dsp:txXfrm>
    </dsp:sp>
    <dsp:sp modelId="{9119BE5B-C864-4553-8985-86340FE4486A}">
      <dsp:nvSpPr>
        <dsp:cNvPr id="0" name=""/>
        <dsp:cNvSpPr/>
      </dsp:nvSpPr>
      <dsp:spPr>
        <a:xfrm>
          <a:off x="0" y="3300643"/>
          <a:ext cx="2751549" cy="1570601"/>
        </a:xfrm>
        <a:prstGeom prst="roundRect">
          <a:avLst/>
        </a:prstGeom>
        <a:gradFill rotWithShape="0">
          <a:gsLst>
            <a:gs pos="0">
              <a:schemeClr val="accent3">
                <a:hueOff val="9001922"/>
                <a:satOff val="813"/>
                <a:lumOff val="-8631"/>
                <a:alphaOff val="0"/>
                <a:shade val="63000"/>
                <a:satMod val="165000"/>
              </a:schemeClr>
            </a:gs>
            <a:gs pos="30000">
              <a:schemeClr val="accent3">
                <a:hueOff val="9001922"/>
                <a:satOff val="813"/>
                <a:lumOff val="-8631"/>
                <a:alphaOff val="0"/>
                <a:shade val="58000"/>
                <a:satMod val="165000"/>
              </a:schemeClr>
            </a:gs>
            <a:gs pos="75000">
              <a:schemeClr val="accent3">
                <a:hueOff val="9001922"/>
                <a:satOff val="813"/>
                <a:lumOff val="-8631"/>
                <a:alphaOff val="0"/>
                <a:shade val="30000"/>
                <a:satMod val="175000"/>
              </a:schemeClr>
            </a:gs>
            <a:gs pos="100000">
              <a:schemeClr val="accent3">
                <a:hueOff val="9001922"/>
                <a:satOff val="813"/>
                <a:lumOff val="-8631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Тяжелая</a:t>
          </a:r>
          <a:endParaRPr lang="ru-RU" sz="4600" kern="1200" dirty="0"/>
        </a:p>
      </dsp:txBody>
      <dsp:txXfrm>
        <a:off x="76670" y="3377313"/>
        <a:ext cx="2598209" cy="14172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1BAF5-B373-48C2-8366-5190A9394EB0}">
      <dsp:nvSpPr>
        <dsp:cNvPr id="0" name=""/>
        <dsp:cNvSpPr/>
      </dsp:nvSpPr>
      <dsp:spPr>
        <a:xfrm rot="5400000">
          <a:off x="6770043" y="-1288552"/>
          <a:ext cx="515869" cy="322415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в 2 месяца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415899" y="90775"/>
        <a:ext cx="3198975" cy="465503"/>
      </dsp:txXfrm>
    </dsp:sp>
    <dsp:sp modelId="{A77B870A-BE37-4C76-AA83-1EB6E8FC6EB0}">
      <dsp:nvSpPr>
        <dsp:cNvPr id="0" name=""/>
        <dsp:cNvSpPr/>
      </dsp:nvSpPr>
      <dsp:spPr>
        <a:xfrm>
          <a:off x="902" y="1107"/>
          <a:ext cx="5414995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Поднимать голову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32585"/>
        <a:ext cx="5352039" cy="581881"/>
      </dsp:txXfrm>
    </dsp:sp>
    <dsp:sp modelId="{6B443BF6-02E8-4B2D-A855-6DF35DBDF63D}">
      <dsp:nvSpPr>
        <dsp:cNvPr id="0" name=""/>
        <dsp:cNvSpPr/>
      </dsp:nvSpPr>
      <dsp:spPr>
        <a:xfrm rot="5400000">
          <a:off x="6770043" y="-611473"/>
          <a:ext cx="515869" cy="3224158"/>
        </a:xfrm>
        <a:prstGeom prst="round2SameRect">
          <a:avLst/>
        </a:prstGeom>
        <a:solidFill>
          <a:schemeClr val="accent2">
            <a:tint val="40000"/>
            <a:alpha val="90000"/>
            <a:hueOff val="-3764312"/>
            <a:satOff val="5171"/>
            <a:lumOff val="29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764312"/>
              <a:satOff val="5171"/>
              <a:lumOff val="2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в 4 месяца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415899" y="767854"/>
        <a:ext cx="3198975" cy="465503"/>
      </dsp:txXfrm>
    </dsp:sp>
    <dsp:sp modelId="{FF366292-8659-40D2-9060-8866859B68A2}">
      <dsp:nvSpPr>
        <dsp:cNvPr id="0" name=""/>
        <dsp:cNvSpPr/>
      </dsp:nvSpPr>
      <dsp:spPr>
        <a:xfrm>
          <a:off x="902" y="678186"/>
          <a:ext cx="5414995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Переворачиваться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709664"/>
        <a:ext cx="5352039" cy="581881"/>
      </dsp:txXfrm>
    </dsp:sp>
    <dsp:sp modelId="{EBFDF94B-1DCE-468A-AFBF-D7FDEE4FF004}">
      <dsp:nvSpPr>
        <dsp:cNvPr id="0" name=""/>
        <dsp:cNvSpPr/>
      </dsp:nvSpPr>
      <dsp:spPr>
        <a:xfrm rot="5400000">
          <a:off x="6754757" y="52103"/>
          <a:ext cx="515869" cy="3251161"/>
        </a:xfrm>
        <a:prstGeom prst="round2SameRect">
          <a:avLst/>
        </a:prstGeom>
        <a:solidFill>
          <a:schemeClr val="accent2">
            <a:tint val="40000"/>
            <a:alpha val="90000"/>
            <a:hueOff val="-7528624"/>
            <a:satOff val="10343"/>
            <a:lumOff val="58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528624"/>
              <a:satOff val="10343"/>
              <a:lumOff val="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в 6 месяцев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387112" y="1444932"/>
        <a:ext cx="3225978" cy="465503"/>
      </dsp:txXfrm>
    </dsp:sp>
    <dsp:sp modelId="{F962E56B-13E6-489D-A444-E4FACE8C1F74}">
      <dsp:nvSpPr>
        <dsp:cNvPr id="0" name=""/>
        <dsp:cNvSpPr/>
      </dsp:nvSpPr>
      <dsp:spPr>
        <a:xfrm>
          <a:off x="902" y="1355265"/>
          <a:ext cx="5386208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Сидеть и присаживаться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1386743"/>
        <a:ext cx="5323252" cy="581881"/>
      </dsp:txXfrm>
    </dsp:sp>
    <dsp:sp modelId="{695AAC9D-7BCF-4964-A146-5B3FA1406A34}">
      <dsp:nvSpPr>
        <dsp:cNvPr id="0" name=""/>
        <dsp:cNvSpPr/>
      </dsp:nvSpPr>
      <dsp:spPr>
        <a:xfrm rot="5400000">
          <a:off x="6754757" y="729182"/>
          <a:ext cx="515869" cy="3251161"/>
        </a:xfrm>
        <a:prstGeom prst="round2SameRect">
          <a:avLst/>
        </a:prstGeom>
        <a:solidFill>
          <a:schemeClr val="accent2">
            <a:tint val="40000"/>
            <a:alpha val="90000"/>
            <a:hueOff val="-11292936"/>
            <a:satOff val="15514"/>
            <a:lumOff val="87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1292936"/>
              <a:satOff val="15514"/>
              <a:lumOff val="8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в 8 месяцев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387112" y="2122011"/>
        <a:ext cx="3225978" cy="465503"/>
      </dsp:txXfrm>
    </dsp:sp>
    <dsp:sp modelId="{D94B9BC7-F276-4504-888F-AAF15813EF32}">
      <dsp:nvSpPr>
        <dsp:cNvPr id="0" name=""/>
        <dsp:cNvSpPr/>
      </dsp:nvSpPr>
      <dsp:spPr>
        <a:xfrm>
          <a:off x="902" y="2032344"/>
          <a:ext cx="5386208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Ползать на четвереньках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2063822"/>
        <a:ext cx="5323252" cy="581881"/>
      </dsp:txXfrm>
    </dsp:sp>
    <dsp:sp modelId="{B586DC7C-6EA9-41DA-B489-5AE21C5C86F7}">
      <dsp:nvSpPr>
        <dsp:cNvPr id="0" name=""/>
        <dsp:cNvSpPr/>
      </dsp:nvSpPr>
      <dsp:spPr>
        <a:xfrm rot="5400000">
          <a:off x="6754757" y="1406262"/>
          <a:ext cx="515869" cy="3251161"/>
        </a:xfrm>
        <a:prstGeom prst="round2SameRect">
          <a:avLst/>
        </a:prstGeom>
        <a:solidFill>
          <a:schemeClr val="accent2">
            <a:tint val="40000"/>
            <a:alpha val="90000"/>
            <a:hueOff val="-15057248"/>
            <a:satOff val="20686"/>
            <a:lumOff val="11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5057248"/>
              <a:satOff val="20686"/>
              <a:lumOff val="11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в 10 месяцев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387112" y="2799091"/>
        <a:ext cx="3225978" cy="465503"/>
      </dsp:txXfrm>
    </dsp:sp>
    <dsp:sp modelId="{FE49F826-04BF-4018-922B-382F3845D3CC}">
      <dsp:nvSpPr>
        <dsp:cNvPr id="0" name=""/>
        <dsp:cNvSpPr/>
      </dsp:nvSpPr>
      <dsp:spPr>
        <a:xfrm>
          <a:off x="902" y="2709424"/>
          <a:ext cx="5386208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Стоять, придерживаясь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2740902"/>
        <a:ext cx="5323252" cy="581881"/>
      </dsp:txXfrm>
    </dsp:sp>
    <dsp:sp modelId="{C089A8FC-EFEF-4302-9579-6FAFBF78FE1D}">
      <dsp:nvSpPr>
        <dsp:cNvPr id="0" name=""/>
        <dsp:cNvSpPr/>
      </dsp:nvSpPr>
      <dsp:spPr>
        <a:xfrm rot="5400000">
          <a:off x="6754757" y="2083341"/>
          <a:ext cx="515869" cy="3251161"/>
        </a:xfrm>
        <a:prstGeom prst="round2SameRect">
          <a:avLst/>
        </a:prstGeom>
        <a:solidFill>
          <a:schemeClr val="accent2">
            <a:tint val="40000"/>
            <a:alpha val="90000"/>
            <a:hueOff val="-18821559"/>
            <a:satOff val="25857"/>
            <a:lumOff val="146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8821559"/>
              <a:satOff val="25857"/>
              <a:lumOff val="14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solidFill>
                <a:schemeClr val="tx1"/>
              </a:solidFill>
            </a:rPr>
            <a:t>1 год</a:t>
          </a:r>
          <a:endParaRPr lang="ru-RU" sz="2600" b="1" kern="1200" dirty="0">
            <a:solidFill>
              <a:schemeClr val="tx1"/>
            </a:solidFill>
          </a:endParaRPr>
        </a:p>
      </dsp:txBody>
      <dsp:txXfrm rot="-5400000">
        <a:off x="5387112" y="3476170"/>
        <a:ext cx="3225978" cy="465503"/>
      </dsp:txXfrm>
    </dsp:sp>
    <dsp:sp modelId="{10B9B5DA-5F74-495B-A97E-5B8A07C918E1}">
      <dsp:nvSpPr>
        <dsp:cNvPr id="0" name=""/>
        <dsp:cNvSpPr/>
      </dsp:nvSpPr>
      <dsp:spPr>
        <a:xfrm>
          <a:off x="902" y="3386503"/>
          <a:ext cx="5386208" cy="6448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Первые шаги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32380" y="3417981"/>
        <a:ext cx="5323252" cy="5818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1BAF5-B373-48C2-8366-5190A9394EB0}">
      <dsp:nvSpPr>
        <dsp:cNvPr id="0" name=""/>
        <dsp:cNvSpPr/>
      </dsp:nvSpPr>
      <dsp:spPr>
        <a:xfrm rot="5400000">
          <a:off x="6366207" y="-1757759"/>
          <a:ext cx="457616" cy="408825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сразу после рождения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50889" y="79898"/>
        <a:ext cx="4065915" cy="412938"/>
      </dsp:txXfrm>
    </dsp:sp>
    <dsp:sp modelId="{A77B870A-BE37-4C76-AA83-1EB6E8FC6EB0}">
      <dsp:nvSpPr>
        <dsp:cNvPr id="0" name=""/>
        <dsp:cNvSpPr/>
      </dsp:nvSpPr>
      <dsp:spPr>
        <a:xfrm>
          <a:off x="1804" y="356"/>
          <a:ext cx="4549084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Плач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28280"/>
        <a:ext cx="4493236" cy="516172"/>
      </dsp:txXfrm>
    </dsp:sp>
    <dsp:sp modelId="{6B443BF6-02E8-4B2D-A855-6DF35DBDF63D}">
      <dsp:nvSpPr>
        <dsp:cNvPr id="0" name=""/>
        <dsp:cNvSpPr/>
      </dsp:nvSpPr>
      <dsp:spPr>
        <a:xfrm rot="5400000">
          <a:off x="6366207" y="-1157138"/>
          <a:ext cx="457616" cy="4088254"/>
        </a:xfrm>
        <a:prstGeom prst="round2SameRect">
          <a:avLst/>
        </a:prstGeom>
        <a:solidFill>
          <a:schemeClr val="accent2">
            <a:tint val="40000"/>
            <a:alpha val="90000"/>
            <a:hueOff val="-3136927"/>
            <a:satOff val="4310"/>
            <a:lumOff val="24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136927"/>
              <a:satOff val="4310"/>
              <a:lumOff val="2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 2 недель до 1 месяца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50889" y="680519"/>
        <a:ext cx="4065915" cy="412938"/>
      </dsp:txXfrm>
    </dsp:sp>
    <dsp:sp modelId="{FF366292-8659-40D2-9060-8866859B68A2}">
      <dsp:nvSpPr>
        <dsp:cNvPr id="0" name=""/>
        <dsp:cNvSpPr/>
      </dsp:nvSpPr>
      <dsp:spPr>
        <a:xfrm>
          <a:off x="1804" y="600978"/>
          <a:ext cx="4549084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Призывный крик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628902"/>
        <a:ext cx="4493236" cy="516172"/>
      </dsp:txXfrm>
    </dsp:sp>
    <dsp:sp modelId="{EBFDF94B-1DCE-468A-AFBF-D7FDEE4FF004}">
      <dsp:nvSpPr>
        <dsp:cNvPr id="0" name=""/>
        <dsp:cNvSpPr/>
      </dsp:nvSpPr>
      <dsp:spPr>
        <a:xfrm rot="5400000">
          <a:off x="6350936" y="-570018"/>
          <a:ext cx="457616" cy="4115257"/>
        </a:xfrm>
        <a:prstGeom prst="round2SameRect">
          <a:avLst/>
        </a:prstGeom>
        <a:solidFill>
          <a:schemeClr val="accent2">
            <a:tint val="40000"/>
            <a:alpha val="90000"/>
            <a:hueOff val="-6273853"/>
            <a:satOff val="8619"/>
            <a:lumOff val="48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6273853"/>
              <a:satOff val="8619"/>
              <a:lumOff val="4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 1 до 3 месяцев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22116" y="1281141"/>
        <a:ext cx="4092918" cy="412938"/>
      </dsp:txXfrm>
    </dsp:sp>
    <dsp:sp modelId="{F962E56B-13E6-489D-A444-E4FACE8C1F74}">
      <dsp:nvSpPr>
        <dsp:cNvPr id="0" name=""/>
        <dsp:cNvSpPr/>
      </dsp:nvSpPr>
      <dsp:spPr>
        <a:xfrm>
          <a:off x="1804" y="1201600"/>
          <a:ext cx="4520311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Вокализации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1229524"/>
        <a:ext cx="4464463" cy="516172"/>
      </dsp:txXfrm>
    </dsp:sp>
    <dsp:sp modelId="{695AAC9D-7BCF-4964-A146-5B3FA1406A34}">
      <dsp:nvSpPr>
        <dsp:cNvPr id="0" name=""/>
        <dsp:cNvSpPr/>
      </dsp:nvSpPr>
      <dsp:spPr>
        <a:xfrm rot="5400000">
          <a:off x="6350936" y="30603"/>
          <a:ext cx="457616" cy="4115257"/>
        </a:xfrm>
        <a:prstGeom prst="round2SameRect">
          <a:avLst/>
        </a:prstGeom>
        <a:solidFill>
          <a:schemeClr val="accent2">
            <a:tint val="40000"/>
            <a:alpha val="90000"/>
            <a:hueOff val="-9410780"/>
            <a:satOff val="12929"/>
            <a:lumOff val="73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9410780"/>
              <a:satOff val="12929"/>
              <a:lumOff val="7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 3 до 6 месяцев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22116" y="1881763"/>
        <a:ext cx="4092918" cy="412938"/>
      </dsp:txXfrm>
    </dsp:sp>
    <dsp:sp modelId="{D94B9BC7-F276-4504-888F-AAF15813EF32}">
      <dsp:nvSpPr>
        <dsp:cNvPr id="0" name=""/>
        <dsp:cNvSpPr/>
      </dsp:nvSpPr>
      <dsp:spPr>
        <a:xfrm>
          <a:off x="1804" y="1802221"/>
          <a:ext cx="4520311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chemeClr val="tx1"/>
              </a:solidFill>
            </a:rPr>
            <a:t>Гуление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1830145"/>
        <a:ext cx="4464463" cy="516172"/>
      </dsp:txXfrm>
    </dsp:sp>
    <dsp:sp modelId="{B586DC7C-6EA9-41DA-B489-5AE21C5C86F7}">
      <dsp:nvSpPr>
        <dsp:cNvPr id="0" name=""/>
        <dsp:cNvSpPr/>
      </dsp:nvSpPr>
      <dsp:spPr>
        <a:xfrm rot="5400000">
          <a:off x="6350936" y="631225"/>
          <a:ext cx="457616" cy="4115257"/>
        </a:xfrm>
        <a:prstGeom prst="round2SameRect">
          <a:avLst/>
        </a:prstGeom>
        <a:solidFill>
          <a:schemeClr val="accent2">
            <a:tint val="40000"/>
            <a:alpha val="90000"/>
            <a:hueOff val="-12547707"/>
            <a:satOff val="17238"/>
            <a:lumOff val="97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2547707"/>
              <a:satOff val="17238"/>
              <a:lumOff val="9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с 6 месяцев до 1 года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22116" y="2482385"/>
        <a:ext cx="4092918" cy="412938"/>
      </dsp:txXfrm>
    </dsp:sp>
    <dsp:sp modelId="{FE49F826-04BF-4018-922B-382F3845D3CC}">
      <dsp:nvSpPr>
        <dsp:cNvPr id="0" name=""/>
        <dsp:cNvSpPr/>
      </dsp:nvSpPr>
      <dsp:spPr>
        <a:xfrm>
          <a:off x="1804" y="2402843"/>
          <a:ext cx="4520311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Лепет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2430767"/>
        <a:ext cx="4464463" cy="516172"/>
      </dsp:txXfrm>
    </dsp:sp>
    <dsp:sp modelId="{C089A8FC-EFEF-4302-9579-6FAFBF78FE1D}">
      <dsp:nvSpPr>
        <dsp:cNvPr id="0" name=""/>
        <dsp:cNvSpPr/>
      </dsp:nvSpPr>
      <dsp:spPr>
        <a:xfrm rot="5400000">
          <a:off x="6350936" y="1231846"/>
          <a:ext cx="457616" cy="4115257"/>
        </a:xfrm>
        <a:prstGeom prst="round2SameRect">
          <a:avLst/>
        </a:prstGeom>
        <a:solidFill>
          <a:schemeClr val="accent2">
            <a:tint val="40000"/>
            <a:alpha val="90000"/>
            <a:hueOff val="-15684633"/>
            <a:satOff val="21548"/>
            <a:lumOff val="121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5684633"/>
              <a:satOff val="21548"/>
              <a:lumOff val="12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в 1 год (15-20 слов)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22116" y="3083006"/>
        <a:ext cx="4092918" cy="412938"/>
      </dsp:txXfrm>
    </dsp:sp>
    <dsp:sp modelId="{10B9B5DA-5F74-495B-A97E-5B8A07C918E1}">
      <dsp:nvSpPr>
        <dsp:cNvPr id="0" name=""/>
        <dsp:cNvSpPr/>
      </dsp:nvSpPr>
      <dsp:spPr>
        <a:xfrm>
          <a:off x="1804" y="3003464"/>
          <a:ext cx="4520311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Первое слово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3031388"/>
        <a:ext cx="4464463" cy="516172"/>
      </dsp:txXfrm>
    </dsp:sp>
    <dsp:sp modelId="{E8A1CD45-9BAB-4462-93AF-90FFCA600BC4}">
      <dsp:nvSpPr>
        <dsp:cNvPr id="0" name=""/>
        <dsp:cNvSpPr/>
      </dsp:nvSpPr>
      <dsp:spPr>
        <a:xfrm rot="5400000">
          <a:off x="6352718" y="1832468"/>
          <a:ext cx="457616" cy="4115257"/>
        </a:xfrm>
        <a:prstGeom prst="round2SameRect">
          <a:avLst/>
        </a:prstGeom>
        <a:solidFill>
          <a:schemeClr val="accent2">
            <a:tint val="40000"/>
            <a:alpha val="90000"/>
            <a:hueOff val="-18821559"/>
            <a:satOff val="25857"/>
            <a:lumOff val="146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8821559"/>
              <a:satOff val="25857"/>
              <a:lumOff val="14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1"/>
              </a:solidFill>
            </a:rPr>
            <a:t>в 1,5 года (35-45 слов)</a:t>
          </a:r>
          <a:endParaRPr lang="ru-RU" sz="2400" b="1" kern="1200" dirty="0">
            <a:solidFill>
              <a:schemeClr val="tx1"/>
            </a:solidFill>
          </a:endParaRPr>
        </a:p>
      </dsp:txBody>
      <dsp:txXfrm rot="-5400000">
        <a:off x="4523898" y="3683628"/>
        <a:ext cx="4092918" cy="412938"/>
      </dsp:txXfrm>
    </dsp:sp>
    <dsp:sp modelId="{E8FF1A0E-7C4D-4BE5-951C-601827A98FB4}">
      <dsp:nvSpPr>
        <dsp:cNvPr id="0" name=""/>
        <dsp:cNvSpPr/>
      </dsp:nvSpPr>
      <dsp:spPr>
        <a:xfrm>
          <a:off x="1804" y="3604086"/>
          <a:ext cx="4522094" cy="5720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Первая фраза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728" y="3632010"/>
        <a:ext cx="4466246" cy="5161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ACC7A-E21A-4049-BA69-9FE6B34E6138}">
      <dsp:nvSpPr>
        <dsp:cNvPr id="0" name=""/>
        <dsp:cNvSpPr/>
      </dsp:nvSpPr>
      <dsp:spPr>
        <a:xfrm>
          <a:off x="787681" y="302777"/>
          <a:ext cx="2245684" cy="22456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Ребенок 1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116554" y="631643"/>
        <a:ext cx="1587938" cy="1587904"/>
      </dsp:txXfrm>
    </dsp:sp>
    <dsp:sp modelId="{E57E3524-5834-4DFE-AF24-A52C0FB28F95}">
      <dsp:nvSpPr>
        <dsp:cNvPr id="0" name=""/>
        <dsp:cNvSpPr/>
      </dsp:nvSpPr>
      <dsp:spPr>
        <a:xfrm>
          <a:off x="2069020" y="200464"/>
          <a:ext cx="249752" cy="2497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B70D6-444D-4C23-8218-1F1666AD3D3E}">
      <dsp:nvSpPr>
        <dsp:cNvPr id="0" name=""/>
        <dsp:cNvSpPr/>
      </dsp:nvSpPr>
      <dsp:spPr>
        <a:xfrm>
          <a:off x="1477632" y="2381565"/>
          <a:ext cx="180840" cy="181015"/>
        </a:xfrm>
        <a:prstGeom prst="ellipse">
          <a:avLst/>
        </a:prstGeom>
        <a:solidFill>
          <a:schemeClr val="accent5">
            <a:hueOff val="-258043"/>
            <a:satOff val="2587"/>
            <a:lumOff val="-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C654E-AEA8-4467-97D6-76D2C1094C11}">
      <dsp:nvSpPr>
        <dsp:cNvPr id="0" name=""/>
        <dsp:cNvSpPr/>
      </dsp:nvSpPr>
      <dsp:spPr>
        <a:xfrm>
          <a:off x="3177871" y="1214149"/>
          <a:ext cx="180840" cy="181015"/>
        </a:xfrm>
        <a:prstGeom prst="ellipse">
          <a:avLst/>
        </a:prstGeom>
        <a:solidFill>
          <a:schemeClr val="accent5">
            <a:hueOff val="-516086"/>
            <a:satOff val="5174"/>
            <a:lumOff val="-35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323AB8-BCAE-42ED-BF20-5A1601B75E53}">
      <dsp:nvSpPr>
        <dsp:cNvPr id="0" name=""/>
        <dsp:cNvSpPr/>
      </dsp:nvSpPr>
      <dsp:spPr>
        <a:xfrm>
          <a:off x="2312508" y="2574123"/>
          <a:ext cx="249752" cy="249748"/>
        </a:xfrm>
        <a:prstGeom prst="ellipse">
          <a:avLst/>
        </a:prstGeom>
        <a:solidFill>
          <a:schemeClr val="accent5">
            <a:hueOff val="-774129"/>
            <a:satOff val="7761"/>
            <a:lumOff val="-5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D8EEB-2134-44ED-A249-C5594BC83104}">
      <dsp:nvSpPr>
        <dsp:cNvPr id="0" name=""/>
        <dsp:cNvSpPr/>
      </dsp:nvSpPr>
      <dsp:spPr>
        <a:xfrm>
          <a:off x="1529003" y="555411"/>
          <a:ext cx="180840" cy="181015"/>
        </a:xfrm>
        <a:prstGeom prst="ellipse">
          <a:avLst/>
        </a:prstGeom>
        <a:solidFill>
          <a:schemeClr val="accent5">
            <a:hueOff val="-1032172"/>
            <a:satOff val="10348"/>
            <a:lumOff val="-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AC557-27B3-4550-92E9-A85797821F52}">
      <dsp:nvSpPr>
        <dsp:cNvPr id="0" name=""/>
        <dsp:cNvSpPr/>
      </dsp:nvSpPr>
      <dsp:spPr>
        <a:xfrm>
          <a:off x="958916" y="1590870"/>
          <a:ext cx="180840" cy="181015"/>
        </a:xfrm>
        <a:prstGeom prst="ellipse">
          <a:avLst/>
        </a:prstGeom>
        <a:solidFill>
          <a:schemeClr val="accent5">
            <a:hueOff val="-1290215"/>
            <a:satOff val="12935"/>
            <a:lumOff val="-89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524D3-4D2B-4353-AD69-5CDB39BC604E}">
      <dsp:nvSpPr>
        <dsp:cNvPr id="0" name=""/>
        <dsp:cNvSpPr/>
      </dsp:nvSpPr>
      <dsp:spPr>
        <a:xfrm>
          <a:off x="72007" y="720082"/>
          <a:ext cx="941030" cy="888707"/>
        </a:xfrm>
        <a:prstGeom prst="ellipse">
          <a:avLst/>
        </a:prstGeom>
        <a:solidFill>
          <a:schemeClr val="accent5">
            <a:hueOff val="-1548258"/>
            <a:satOff val="15522"/>
            <a:lumOff val="-10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Мама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09818" y="850230"/>
        <a:ext cx="665408" cy="628411"/>
      </dsp:txXfrm>
    </dsp:sp>
    <dsp:sp modelId="{F61CB92C-3B88-4425-A2A0-CF55DA42C295}">
      <dsp:nvSpPr>
        <dsp:cNvPr id="0" name=""/>
        <dsp:cNvSpPr/>
      </dsp:nvSpPr>
      <dsp:spPr>
        <a:xfrm>
          <a:off x="1816344" y="563282"/>
          <a:ext cx="249752" cy="249748"/>
        </a:xfrm>
        <a:prstGeom prst="ellipse">
          <a:avLst/>
        </a:prstGeom>
        <a:solidFill>
          <a:schemeClr val="accent5">
            <a:hueOff val="-1806301"/>
            <a:satOff val="18109"/>
            <a:lumOff val="-125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3639C-153C-4F25-9A22-B10C063A733F}">
      <dsp:nvSpPr>
        <dsp:cNvPr id="0" name=""/>
        <dsp:cNvSpPr/>
      </dsp:nvSpPr>
      <dsp:spPr>
        <a:xfrm>
          <a:off x="171652" y="1888365"/>
          <a:ext cx="451475" cy="451488"/>
        </a:xfrm>
        <a:prstGeom prst="ellipse">
          <a:avLst/>
        </a:prstGeom>
        <a:solidFill>
          <a:schemeClr val="accent5">
            <a:hueOff val="-2064345"/>
            <a:satOff val="20696"/>
            <a:lumOff val="-143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0D4A30-5DD9-412D-94B4-22A6D3840B73}">
      <dsp:nvSpPr>
        <dsp:cNvPr id="0" name=""/>
        <dsp:cNvSpPr/>
      </dsp:nvSpPr>
      <dsp:spPr>
        <a:xfrm>
          <a:off x="3263488" y="278642"/>
          <a:ext cx="912975" cy="912683"/>
        </a:xfrm>
        <a:prstGeom prst="ellipse">
          <a:avLst/>
        </a:prstGeom>
        <a:solidFill>
          <a:schemeClr val="accent5">
            <a:hueOff val="-2322388"/>
            <a:satOff val="23283"/>
            <a:lumOff val="-16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Папа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397190" y="412301"/>
        <a:ext cx="645571" cy="645365"/>
      </dsp:txXfrm>
    </dsp:sp>
    <dsp:sp modelId="{7BCCE495-614D-4BDE-A126-A3BB1FB850FB}">
      <dsp:nvSpPr>
        <dsp:cNvPr id="0" name=""/>
        <dsp:cNvSpPr/>
      </dsp:nvSpPr>
      <dsp:spPr>
        <a:xfrm>
          <a:off x="2856283" y="908784"/>
          <a:ext cx="249752" cy="249748"/>
        </a:xfrm>
        <a:prstGeom prst="ellipse">
          <a:avLst/>
        </a:prstGeom>
        <a:solidFill>
          <a:schemeClr val="accent5">
            <a:hueOff val="-2580431"/>
            <a:satOff val="25870"/>
            <a:lumOff val="-179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FBE67D-5B7F-4618-9AF1-BC84399E3580}">
      <dsp:nvSpPr>
        <dsp:cNvPr id="0" name=""/>
        <dsp:cNvSpPr/>
      </dsp:nvSpPr>
      <dsp:spPr>
        <a:xfrm>
          <a:off x="0" y="2425638"/>
          <a:ext cx="180840" cy="181015"/>
        </a:xfrm>
        <a:prstGeom prst="ellipse">
          <a:avLst/>
        </a:prstGeom>
        <a:solidFill>
          <a:schemeClr val="accent5">
            <a:hueOff val="-2838474"/>
            <a:satOff val="28457"/>
            <a:lumOff val="-197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DA60C-AE2D-4526-B45C-56A09BC798D4}">
      <dsp:nvSpPr>
        <dsp:cNvPr id="0" name=""/>
        <dsp:cNvSpPr/>
      </dsp:nvSpPr>
      <dsp:spPr>
        <a:xfrm>
          <a:off x="1803397" y="2168020"/>
          <a:ext cx="180840" cy="181015"/>
        </a:xfrm>
        <a:prstGeom prst="ellipse">
          <a:avLst/>
        </a:prstGeom>
        <a:solidFill>
          <a:schemeClr val="accent5">
            <a:hueOff val="-3096517"/>
            <a:satOff val="31044"/>
            <a:lumOff val="-2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0239E-95FA-4B36-A3D7-CAF672FC34D0}">
      <dsp:nvSpPr>
        <dsp:cNvPr id="0" name=""/>
        <dsp:cNvSpPr/>
      </dsp:nvSpPr>
      <dsp:spPr>
        <a:xfrm>
          <a:off x="1778597" y="1069501"/>
          <a:ext cx="1123324" cy="112332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66D55AA-ABEB-4B2A-AA9A-ED81B41286EC}">
      <dsp:nvSpPr>
        <dsp:cNvPr id="0" name=""/>
        <dsp:cNvSpPr/>
      </dsp:nvSpPr>
      <dsp:spPr>
        <a:xfrm>
          <a:off x="1638181" y="231014"/>
          <a:ext cx="1404155" cy="76490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Ребенок 2</a:t>
          </a:r>
          <a:endParaRPr lang="ru-RU" sz="2600" b="1" kern="1200" dirty="0"/>
        </a:p>
      </dsp:txBody>
      <dsp:txXfrm>
        <a:off x="1638181" y="231014"/>
        <a:ext cx="1404155" cy="764909"/>
      </dsp:txXfrm>
    </dsp:sp>
    <dsp:sp modelId="{E4C5F123-CFA1-48A1-922D-BD8068C0D75D}">
      <dsp:nvSpPr>
        <dsp:cNvPr id="0" name=""/>
        <dsp:cNvSpPr/>
      </dsp:nvSpPr>
      <dsp:spPr>
        <a:xfrm>
          <a:off x="2143209" y="1280033"/>
          <a:ext cx="1123324" cy="112332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091B2B8-067A-47F3-939F-DB5592D7D421}">
      <dsp:nvSpPr>
        <dsp:cNvPr id="0" name=""/>
        <dsp:cNvSpPr/>
      </dsp:nvSpPr>
      <dsp:spPr>
        <a:xfrm>
          <a:off x="3349847" y="959499"/>
          <a:ext cx="1330671" cy="837758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Папа</a:t>
          </a:r>
          <a:endParaRPr lang="ru-RU" sz="2600" b="1" kern="1200" dirty="0"/>
        </a:p>
      </dsp:txBody>
      <dsp:txXfrm>
        <a:off x="3349847" y="959499"/>
        <a:ext cx="1330671" cy="837758"/>
      </dsp:txXfrm>
    </dsp:sp>
    <dsp:sp modelId="{47EA0600-8E5C-4CCD-94F3-974B7FE5DC9D}">
      <dsp:nvSpPr>
        <dsp:cNvPr id="0" name=""/>
        <dsp:cNvSpPr/>
      </dsp:nvSpPr>
      <dsp:spPr>
        <a:xfrm>
          <a:off x="2143209" y="1701098"/>
          <a:ext cx="1123324" cy="112332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EBA49D2-86F2-49AB-AFC8-7AB59CE77DED}">
      <dsp:nvSpPr>
        <dsp:cNvPr id="0" name=""/>
        <dsp:cNvSpPr/>
      </dsp:nvSpPr>
      <dsp:spPr>
        <a:xfrm>
          <a:off x="3349847" y="2208852"/>
          <a:ext cx="1330671" cy="936103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Бабушка</a:t>
          </a:r>
          <a:endParaRPr lang="ru-RU" sz="2600" b="1" kern="1200" dirty="0"/>
        </a:p>
      </dsp:txBody>
      <dsp:txXfrm>
        <a:off x="3349847" y="2208852"/>
        <a:ext cx="1330671" cy="936103"/>
      </dsp:txXfrm>
    </dsp:sp>
    <dsp:sp modelId="{BF5C30EC-F022-4C7B-B494-4093B344EB8D}">
      <dsp:nvSpPr>
        <dsp:cNvPr id="0" name=""/>
        <dsp:cNvSpPr/>
      </dsp:nvSpPr>
      <dsp:spPr>
        <a:xfrm>
          <a:off x="1778597" y="1911994"/>
          <a:ext cx="1123324" cy="112332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6BED5E-5A39-454E-B16E-7311523F021F}">
      <dsp:nvSpPr>
        <dsp:cNvPr id="0" name=""/>
        <dsp:cNvSpPr/>
      </dsp:nvSpPr>
      <dsp:spPr>
        <a:xfrm>
          <a:off x="1638181" y="3108531"/>
          <a:ext cx="1404155" cy="764909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Брат (сестра)</a:t>
          </a:r>
          <a:endParaRPr lang="ru-RU" sz="2600" b="1" kern="1200" dirty="0"/>
        </a:p>
      </dsp:txBody>
      <dsp:txXfrm>
        <a:off x="1638181" y="3108531"/>
        <a:ext cx="1404155" cy="764909"/>
      </dsp:txXfrm>
    </dsp:sp>
    <dsp:sp modelId="{67039145-8770-4EE2-85FF-6F91C76E8637}">
      <dsp:nvSpPr>
        <dsp:cNvPr id="0" name=""/>
        <dsp:cNvSpPr/>
      </dsp:nvSpPr>
      <dsp:spPr>
        <a:xfrm>
          <a:off x="1413984" y="1701098"/>
          <a:ext cx="1123324" cy="112332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78786FF-AC6A-4422-B1A4-C750BCC349BD}">
      <dsp:nvSpPr>
        <dsp:cNvPr id="0" name=""/>
        <dsp:cNvSpPr/>
      </dsp:nvSpPr>
      <dsp:spPr>
        <a:xfrm>
          <a:off x="0" y="2208852"/>
          <a:ext cx="1330671" cy="936103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Дедушка</a:t>
          </a:r>
          <a:endParaRPr lang="ru-RU" sz="2600" b="1" kern="1200" dirty="0"/>
        </a:p>
      </dsp:txBody>
      <dsp:txXfrm>
        <a:off x="0" y="2208852"/>
        <a:ext cx="1330671" cy="936103"/>
      </dsp:txXfrm>
    </dsp:sp>
    <dsp:sp modelId="{0BC92A51-D3A8-423F-A8BB-106496A5931E}">
      <dsp:nvSpPr>
        <dsp:cNvPr id="0" name=""/>
        <dsp:cNvSpPr/>
      </dsp:nvSpPr>
      <dsp:spPr>
        <a:xfrm>
          <a:off x="1413984" y="1280033"/>
          <a:ext cx="1123324" cy="112332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9F00DF6-9AF1-4D1B-8711-A5A49E2B9EA0}">
      <dsp:nvSpPr>
        <dsp:cNvPr id="0" name=""/>
        <dsp:cNvSpPr/>
      </dsp:nvSpPr>
      <dsp:spPr>
        <a:xfrm>
          <a:off x="0" y="959499"/>
          <a:ext cx="1330671" cy="936103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Мама</a:t>
          </a:r>
          <a:endParaRPr lang="ru-RU" sz="2600" b="1" kern="1200" dirty="0"/>
        </a:p>
      </dsp:txBody>
      <dsp:txXfrm>
        <a:off x="0" y="959499"/>
        <a:ext cx="1330671" cy="936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BF74D5-01D9-45B3-8939-3E12D4ADF776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71677C-279C-48F5-BA60-4968EC0F0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62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52AF4-7944-45EF-BCB3-8A9FDC0FBEEA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C5E4E-8481-4E1F-8087-DE9463132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A7A6-883F-4FB0-BA14-B7C807CEB17F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772E-8120-469B-9465-9AF10892F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04ACE-B8CD-4A66-B3D5-63AA276E2A27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414C-41A3-4142-AAE1-4318D6AE2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618CE9-729A-404B-A01F-C2E68720E686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D234DC-94F4-4EE3-9803-4E985E1E3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7DD1F-AF99-4336-B701-666C700B3590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90ACF-58F9-4A97-A0F5-787930BF9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5BCE-FB0D-458D-BB69-AD511FE2A3B3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43DC7-89EE-45D8-BD71-1179B5CCD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13C79-6A2E-40BC-A364-1159DCEE60E5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D0CD7-829E-42B4-B3CF-43AF77940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BEC422-E17F-4D94-9BD2-AF00469CDD67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0EE649-E40D-4908-9AAF-E77C6771D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8652-BCE2-426D-8532-6EE53FAE3546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09F3-CDD4-4C0A-A1F5-97920B77C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9ABB05-E44E-41E7-854E-6BCD5EB454A9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2327CE2-B47A-43CB-9E5B-7737D043B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3BB29F-F530-4BE5-B0C0-6D99E9D8D3D7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824BB3-7307-4A66-A1FF-FAF4036B1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98C3F72-6CE0-46A7-9349-0BF78981FDEF}" type="datetimeFigureOut">
              <a:rPr lang="ru-RU"/>
              <a:pPr>
                <a:defRPr/>
              </a:pPr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590285-83DB-4A90-B8CD-24CD04B78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79" r:id="rId4"/>
    <p:sldLayoutId id="2147483680" r:id="rId5"/>
    <p:sldLayoutId id="2147483687" r:id="rId6"/>
    <p:sldLayoutId id="2147483681" r:id="rId7"/>
    <p:sldLayoutId id="2147483688" r:id="rId8"/>
    <p:sldLayoutId id="2147483689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613" y="549275"/>
            <a:ext cx="6840537" cy="29511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Консультация для родителей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000" dirty="0" smtClean="0">
                <a:solidFill>
                  <a:schemeClr val="accent1"/>
                </a:solidFill>
              </a:rPr>
              <a:t/>
            </a:r>
            <a:br>
              <a:rPr lang="ru-RU" sz="6000" dirty="0" smtClean="0">
                <a:solidFill>
                  <a:schemeClr val="accent1"/>
                </a:solidFill>
              </a:rPr>
            </a:br>
            <a:r>
              <a:rPr lang="ru-RU" sz="4800" dirty="0" smtClean="0">
                <a:solidFill>
                  <a:schemeClr val="accent1"/>
                </a:solidFill>
              </a:rPr>
              <a:t>«Адаптация детей раннего возраста к детскому саду»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4365625"/>
            <a:ext cx="6400800" cy="1295400"/>
          </a:xfrm>
        </p:spPr>
        <p:txBody>
          <a:bodyPr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300" dirty="0">
                <a:solidFill>
                  <a:schemeClr val="tx1"/>
                </a:solidFill>
              </a:rPr>
              <a:t>Подготовила: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4300" dirty="0">
                <a:solidFill>
                  <a:schemeClr val="tx1"/>
                </a:solidFill>
              </a:rPr>
              <a:t>педагог-психолог МБДОУ № 32 «Журавушка» Медведева С.А.</a:t>
            </a:r>
            <a:endParaRPr lang="ru-RU" sz="4300" dirty="0">
              <a:solidFill>
                <a:schemeClr val="tx1"/>
              </a:solidFill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527425" y="6237288"/>
            <a:ext cx="2089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</a:rPr>
              <a:t>г. Выкса</a:t>
            </a:r>
            <a:endParaRPr lang="ru-RU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3"/>
          <p:cNvSpPr>
            <a:spLocks noGrp="1"/>
          </p:cNvSpPr>
          <p:nvPr>
            <p:ph sz="quarter" idx="1"/>
          </p:nvPr>
        </p:nvSpPr>
        <p:spPr>
          <a:xfrm>
            <a:off x="1187450" y="2997200"/>
            <a:ext cx="4176713" cy="795338"/>
          </a:xfrm>
        </p:spPr>
        <p:txBody>
          <a:bodyPr/>
          <a:lstStyle/>
          <a:p>
            <a:r>
              <a:rPr lang="ru-RU" sz="3600" b="1" smtClean="0"/>
              <a:t>«Поздняя соска»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3568" y="4005064"/>
            <a:ext cx="2448272" cy="244827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09041" y="764704"/>
            <a:ext cx="3456384" cy="1945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4" cstate="print">
            <a:extLst/>
          </a:blip>
          <a:srcRect l="23651"/>
          <a:stretch/>
        </p:blipFill>
        <p:spPr>
          <a:xfrm>
            <a:off x="5580112" y="620688"/>
            <a:ext cx="2708267" cy="2660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3" name="Объект 5"/>
          <p:cNvSpPr txBox="1">
            <a:spLocks/>
          </p:cNvSpPr>
          <p:nvPr/>
        </p:nvSpPr>
        <p:spPr bwMode="auto">
          <a:xfrm>
            <a:off x="3635375" y="4200525"/>
            <a:ext cx="424973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Aft>
                <a:spcPts val="60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До 6 месяцев – польза</a:t>
            </a:r>
          </a:p>
          <a:p>
            <a:pPr marL="273050" indent="-273050">
              <a:spcAft>
                <a:spcPts val="60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С 6 месяцев до 1 года – освободить рот от соски для гуления и лепета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357563"/>
            <a:ext cx="4457700" cy="3500437"/>
          </a:xfrm>
        </p:spPr>
      </p:pic>
      <p:sp>
        <p:nvSpPr>
          <p:cNvPr id="23554" name="Объект 4"/>
          <p:cNvSpPr>
            <a:spLocks noGrp="1"/>
          </p:cNvSpPr>
          <p:nvPr>
            <p:ph sz="quarter" idx="2"/>
          </p:nvPr>
        </p:nvSpPr>
        <p:spPr>
          <a:xfrm>
            <a:off x="131763" y="333375"/>
            <a:ext cx="4945062" cy="2016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200" b="1" smtClean="0"/>
              <a:t>Проявляет активный интерес к игрушкам, предметам (дома и в новой обстановке)</a:t>
            </a:r>
          </a:p>
        </p:txBody>
      </p:sp>
      <p:sp>
        <p:nvSpPr>
          <p:cNvPr id="8" name="Крест 7"/>
          <p:cNvSpPr/>
          <p:nvPr/>
        </p:nvSpPr>
        <p:spPr>
          <a:xfrm>
            <a:off x="1629214" y="2708424"/>
            <a:ext cx="936104" cy="936104"/>
          </a:xfrm>
          <a:prstGeom prst="plus">
            <a:avLst>
              <a:gd name="adj" fmla="val 34620"/>
            </a:avLst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2888444"/>
            <a:ext cx="1008112" cy="288032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61" name="Picture 2" descr="D:\МОИ ДОКУМЕНТЫ\ПСИХОЛОГИЧЕСКАЯ СЛУЖБА\КАРТИНКИ - скан\Малыш грустный на руках у мам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4963" y="3422650"/>
            <a:ext cx="2649537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Объект 4"/>
          <p:cNvSpPr txBox="1">
            <a:spLocks/>
          </p:cNvSpPr>
          <p:nvPr/>
        </p:nvSpPr>
        <p:spPr bwMode="auto">
          <a:xfrm>
            <a:off x="4572000" y="333375"/>
            <a:ext cx="41767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3200" b="1">
                <a:latin typeface="Calibri" pitchFamily="34" charset="0"/>
              </a:rPr>
              <a:t>Отсутствие интереса к игрушкам, только эмоциональное общение с мамой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4"/>
          <p:cNvSpPr>
            <a:spLocks noGrp="1"/>
          </p:cNvSpPr>
          <p:nvPr>
            <p:ph sz="quarter" idx="2"/>
          </p:nvPr>
        </p:nvSpPr>
        <p:spPr>
          <a:xfrm>
            <a:off x="131763" y="333375"/>
            <a:ext cx="4945062" cy="2016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200" b="1" smtClean="0"/>
              <a:t>Проявляет интерес к действиям взрослых и сверстников, готов к ответному общению</a:t>
            </a:r>
          </a:p>
        </p:txBody>
      </p:sp>
      <p:sp>
        <p:nvSpPr>
          <p:cNvPr id="8" name="Крест 7"/>
          <p:cNvSpPr/>
          <p:nvPr/>
        </p:nvSpPr>
        <p:spPr>
          <a:xfrm>
            <a:off x="1629213" y="2564904"/>
            <a:ext cx="936104" cy="936104"/>
          </a:xfrm>
          <a:prstGeom prst="plus">
            <a:avLst>
              <a:gd name="adj" fmla="val 34620"/>
            </a:avLst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2872904"/>
            <a:ext cx="1008112" cy="288032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4" name="Объект 4"/>
          <p:cNvSpPr txBox="1">
            <a:spLocks/>
          </p:cNvSpPr>
          <p:nvPr/>
        </p:nvSpPr>
        <p:spPr bwMode="auto">
          <a:xfrm>
            <a:off x="4572000" y="333375"/>
            <a:ext cx="41767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3200" b="1">
                <a:latin typeface="Calibri" pitchFamily="34" charset="0"/>
              </a:rPr>
              <a:t>Малый опыт общения; боязнь новых взрослых и сверстников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24585" name="Picture 3" descr="D:\МОИ ДОКУМЕНТЫ\ПСИХОЛОГИЧЕСКАЯ СЛУЖБА\КАРТИНКИ - скан\Малыш прячется за маму.jpg"/>
          <p:cNvPicPr>
            <a:picLocks noChangeAspect="1" noChangeArrowheads="1"/>
          </p:cNvPicPr>
          <p:nvPr/>
        </p:nvPicPr>
        <p:blipFill>
          <a:blip r:embed="rId2" cstate="print"/>
          <a:srcRect r="26375"/>
          <a:stretch>
            <a:fillRect/>
          </a:stretch>
        </p:blipFill>
        <p:spPr bwMode="auto">
          <a:xfrm>
            <a:off x="4787900" y="3500438"/>
            <a:ext cx="3384550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4" descr="D:\МОИ ДОКУМЕНТЫ\ПСИХОЛОГИЧЕСКАЯ СЛУЖБА\КАРТИНКИ - скан\Малыш общается со сверстник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763963"/>
            <a:ext cx="4392612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/>
                </a:solidFill>
              </a:rPr>
              <a:t>Типы семейного воспитания, затрудняющие процесс адаптации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787900" y="1628775"/>
            <a:ext cx="3241675" cy="7143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dirty="0" err="1" smtClean="0"/>
              <a:t>Гиперопека</a:t>
            </a:r>
            <a:endParaRPr lang="ru-RU" sz="3600" b="1" dirty="0"/>
          </a:p>
        </p:txBody>
      </p:sp>
      <p:pic>
        <p:nvPicPr>
          <p:cNvPr id="25603" name="Picture 3" descr="D:\МОИ ДОКУМЕНТЫ\ПСИХОЛОГИЧЕСКАЯ СЛУЖБА\КАРТИНКИ - скан\Наседк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058988"/>
            <a:ext cx="3910012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МОИ ДОКУМЕНТЫ\ПСИХОЛОГИЧЕСКАЯ СЛУЖБА\КАРТИНКИ - скан\Наседка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59075"/>
            <a:ext cx="3457575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17488" y="4200525"/>
            <a:ext cx="4752975" cy="18732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dirty="0" smtClean="0"/>
              <a:t>Непоследовательное (хаотичное) воспитание</a:t>
            </a:r>
            <a:endParaRPr lang="ru-RU" sz="3600" b="1" dirty="0"/>
          </a:p>
        </p:txBody>
      </p:sp>
      <p:pic>
        <p:nvPicPr>
          <p:cNvPr id="26626" name="Picture 2" descr="D:\МОИ ДОКУМЕНТЫ\ПСИХОЛОГИЧЕСКАЯ СЛУЖБА\КАРТИНКИ - скан\Непоследовательное воспитание.jpg"/>
          <p:cNvPicPr>
            <a:picLocks noChangeAspect="1" noChangeArrowheads="1"/>
          </p:cNvPicPr>
          <p:nvPr/>
        </p:nvPicPr>
        <p:blipFill>
          <a:blip r:embed="rId2" cstate="print"/>
          <a:srcRect t="12898"/>
          <a:stretch>
            <a:fillRect/>
          </a:stretch>
        </p:blipFill>
        <p:spPr bwMode="auto">
          <a:xfrm>
            <a:off x="323850" y="836613"/>
            <a:ext cx="4573588" cy="26304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6627" name="Picture 3" descr="D:\МОИ ДОКУМЕНТЫ\ПСИХОЛОГИЧЕСКАЯ СЛУЖБА\КАРТИНКИ - скан\Мама с ремне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716338"/>
            <a:ext cx="2836862" cy="28940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6628" name="Picture 4" descr="D:\МОИ ДОКУМЕНТЫ\ПСИХОЛОГИЧЕСКАЯ СЛУЖБА\КАРТИНКИ - скан\Мама спокойная.jpg"/>
          <p:cNvPicPr>
            <a:picLocks noChangeAspect="1" noChangeArrowheads="1"/>
          </p:cNvPicPr>
          <p:nvPr/>
        </p:nvPicPr>
        <p:blipFill>
          <a:blip r:embed="rId4" cstate="print"/>
          <a:srcRect r="5482"/>
          <a:stretch>
            <a:fillRect/>
          </a:stretch>
        </p:blipFill>
        <p:spPr bwMode="auto">
          <a:xfrm>
            <a:off x="5580063" y="341313"/>
            <a:ext cx="2927350" cy="27733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Стрелка вверх 1"/>
          <p:cNvSpPr/>
          <p:nvPr/>
        </p:nvSpPr>
        <p:spPr>
          <a:xfrm>
            <a:off x="6483350" y="3213100"/>
            <a:ext cx="166688" cy="431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flipV="1">
            <a:off x="6959600" y="3213100"/>
            <a:ext cx="166688" cy="431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1908175" y="476250"/>
            <a:ext cx="1368425" cy="2889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D:\МОИ ДОКУМЕНТЫ\ПСИХОЛОГИЧЕСКАЯ СЛУЖБА\КАРТИНКИ - скан\Кумир семьи.jpg"/>
          <p:cNvPicPr>
            <a:picLocks noChangeAspect="1" noChangeArrowheads="1"/>
          </p:cNvPicPr>
          <p:nvPr/>
        </p:nvPicPr>
        <p:blipFill>
          <a:blip r:embed="rId2" cstate="print"/>
          <a:srcRect l="24242" t="4842" r="17058"/>
          <a:stretch>
            <a:fillRect/>
          </a:stretch>
        </p:blipFill>
        <p:spPr bwMode="auto">
          <a:xfrm>
            <a:off x="138113" y="2762250"/>
            <a:ext cx="47942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95288" y="476250"/>
            <a:ext cx="4754562" cy="12969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dirty="0" smtClean="0"/>
              <a:t>Воспитание по типу «Кумир семьи»</a:t>
            </a:r>
            <a:endParaRPr lang="ru-RU" sz="3600" b="1" dirty="0"/>
          </a:p>
        </p:txBody>
      </p:sp>
      <p:sp>
        <p:nvSpPr>
          <p:cNvPr id="6" name="Овал 5"/>
          <p:cNvSpPr/>
          <p:nvPr/>
        </p:nvSpPr>
        <p:spPr>
          <a:xfrm>
            <a:off x="5845175" y="2762250"/>
            <a:ext cx="1657350" cy="16573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7" name="Овал 6"/>
          <p:cNvSpPr/>
          <p:nvPr/>
        </p:nvSpPr>
        <p:spPr>
          <a:xfrm>
            <a:off x="5149850" y="45323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8" name="Овал 7"/>
          <p:cNvSpPr/>
          <p:nvPr/>
        </p:nvSpPr>
        <p:spPr>
          <a:xfrm>
            <a:off x="7158038" y="162877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9" name="Овал 8"/>
          <p:cNvSpPr/>
          <p:nvPr/>
        </p:nvSpPr>
        <p:spPr>
          <a:xfrm>
            <a:off x="5272088" y="162877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10" name="Овал 9"/>
          <p:cNvSpPr/>
          <p:nvPr/>
        </p:nvSpPr>
        <p:spPr>
          <a:xfrm>
            <a:off x="4411663" y="31337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88213" y="45323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12" name="Овал 11"/>
          <p:cNvSpPr/>
          <p:nvPr/>
        </p:nvSpPr>
        <p:spPr>
          <a:xfrm>
            <a:off x="8034338" y="313372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</a:t>
            </a:r>
          </a:p>
        </p:txBody>
      </p:sp>
      <p:sp>
        <p:nvSpPr>
          <p:cNvPr id="13" name="Стрелка вправо 12"/>
          <p:cNvSpPr/>
          <p:nvPr/>
        </p:nvSpPr>
        <p:spPr>
          <a:xfrm rot="3415388">
            <a:off x="5866606" y="2588420"/>
            <a:ext cx="43497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334000" y="3490913"/>
            <a:ext cx="500063" cy="200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7665344">
            <a:off x="7067550" y="2609850"/>
            <a:ext cx="439738" cy="2111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7502525" y="3490913"/>
            <a:ext cx="5286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3702418">
            <a:off x="7058025" y="4376738"/>
            <a:ext cx="460375" cy="244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8751734">
            <a:off x="5876131" y="4379119"/>
            <a:ext cx="447675" cy="198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95288" y="333375"/>
            <a:ext cx="8374062" cy="1511300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b="1" dirty="0" smtClean="0"/>
              <a:t>Ребенок в детском саду: </a:t>
            </a:r>
          </a:p>
          <a:p>
            <a:pPr marL="0" indent="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600" b="1" dirty="0" smtClean="0"/>
              <a:t>доля внимания значительно снижается!</a:t>
            </a:r>
            <a:endParaRPr lang="ru-RU" sz="3600" b="1" dirty="0"/>
          </a:p>
        </p:txBody>
      </p:sp>
      <p:sp>
        <p:nvSpPr>
          <p:cNvPr id="6" name="Овал 5"/>
          <p:cNvSpPr/>
          <p:nvPr/>
        </p:nvSpPr>
        <p:spPr>
          <a:xfrm>
            <a:off x="2051050" y="3716338"/>
            <a:ext cx="1657350" cy="165735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/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2214563" y="583088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8" name="Овал 7"/>
          <p:cNvSpPr/>
          <p:nvPr/>
        </p:nvSpPr>
        <p:spPr>
          <a:xfrm>
            <a:off x="3570288" y="2670175"/>
            <a:ext cx="914400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9" name="Овал 8"/>
          <p:cNvSpPr/>
          <p:nvPr/>
        </p:nvSpPr>
        <p:spPr>
          <a:xfrm>
            <a:off x="600075" y="3236913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10" name="Овал 9"/>
          <p:cNvSpPr/>
          <p:nvPr/>
        </p:nvSpPr>
        <p:spPr>
          <a:xfrm>
            <a:off x="395288" y="4275138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11" name="Овал 10"/>
          <p:cNvSpPr/>
          <p:nvPr/>
        </p:nvSpPr>
        <p:spPr>
          <a:xfrm>
            <a:off x="3414713" y="5665788"/>
            <a:ext cx="914400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12" name="Овал 11"/>
          <p:cNvSpPr/>
          <p:nvPr/>
        </p:nvSpPr>
        <p:spPr>
          <a:xfrm>
            <a:off x="4327525" y="3730625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13" name="Стрелка вправо 12"/>
          <p:cNvSpPr/>
          <p:nvPr/>
        </p:nvSpPr>
        <p:spPr>
          <a:xfrm rot="12404896">
            <a:off x="1428750" y="3913188"/>
            <a:ext cx="719138" cy="2047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475126">
            <a:off x="1317625" y="4565650"/>
            <a:ext cx="725488" cy="2016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8975319">
            <a:off x="3335338" y="3606800"/>
            <a:ext cx="549275" cy="173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20937534">
            <a:off x="3732213" y="4278313"/>
            <a:ext cx="590550" cy="212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3475921">
            <a:off x="3245644" y="5345906"/>
            <a:ext cx="515938" cy="263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8391186">
            <a:off x="1770063" y="5222875"/>
            <a:ext cx="561975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493963" y="2236788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20" name="Овал 19"/>
          <p:cNvSpPr/>
          <p:nvPr/>
        </p:nvSpPr>
        <p:spPr>
          <a:xfrm>
            <a:off x="1042988" y="5373688"/>
            <a:ext cx="914400" cy="9144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21" name="Овал 20"/>
          <p:cNvSpPr/>
          <p:nvPr/>
        </p:nvSpPr>
        <p:spPr>
          <a:xfrm>
            <a:off x="4262438" y="4873625"/>
            <a:ext cx="914400" cy="914400"/>
          </a:xfrm>
          <a:prstGeom prst="ellips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22" name="Стрелка вправо 21"/>
          <p:cNvSpPr/>
          <p:nvPr/>
        </p:nvSpPr>
        <p:spPr>
          <a:xfrm rot="16444086">
            <a:off x="2624932" y="3310731"/>
            <a:ext cx="560388" cy="238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914140">
            <a:off x="2515394" y="5493544"/>
            <a:ext cx="442912" cy="247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437667">
            <a:off x="3657600" y="4935538"/>
            <a:ext cx="633413" cy="263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420813" y="2417763"/>
            <a:ext cx="914400" cy="914400"/>
          </a:xfrm>
          <a:prstGeom prst="ellipse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Р</a:t>
            </a:r>
          </a:p>
        </p:txBody>
      </p:sp>
      <p:sp>
        <p:nvSpPr>
          <p:cNvPr id="26" name="Стрелка вправо 25"/>
          <p:cNvSpPr/>
          <p:nvPr/>
        </p:nvSpPr>
        <p:spPr>
          <a:xfrm rot="14045444">
            <a:off x="1883569" y="3440907"/>
            <a:ext cx="674687" cy="234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95" name="Picture 2" descr="D:\МОИ ДОКУМЕНТЫ\ПСИХОЛОГИЧЕСКАЯ СЛУЖБА\КАРТИНКИ - скан\Воспитатель и дет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24538" y="4502150"/>
            <a:ext cx="23066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6" name="Picture 3" descr="D:\МОИ ДОКУМЕНТЫ\ПСИХОЛОГИЧЕСКАЯ СЛУЖБА\КАРТИНКИ - скан\Воспитатель и дети 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22888" y="1677988"/>
            <a:ext cx="3398837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Объект 26"/>
          <p:cNvGraphicFramePr>
            <a:graphicFrameLocks noGrp="1"/>
          </p:cNvGraphicFramePr>
          <p:nvPr>
            <p:ph sz="quarter" idx="1"/>
          </p:nvPr>
        </p:nvGraphicFramePr>
        <p:xfrm>
          <a:off x="107505" y="2132855"/>
          <a:ext cx="4176464" cy="302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8" name="Объект 27"/>
          <p:cNvGraphicFramePr>
            <a:graphicFrameLocks noGrp="1"/>
          </p:cNvGraphicFramePr>
          <p:nvPr>
            <p:ph sz="quarter" idx="2"/>
          </p:nvPr>
        </p:nvGraphicFramePr>
        <p:xfrm>
          <a:off x="4355977" y="2636912"/>
          <a:ext cx="4680519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9699" name="TextBox 28"/>
          <p:cNvSpPr txBox="1">
            <a:spLocks noChangeArrowheads="1"/>
          </p:cNvSpPr>
          <p:nvPr/>
        </p:nvSpPr>
        <p:spPr bwMode="auto">
          <a:xfrm>
            <a:off x="290513" y="333375"/>
            <a:ext cx="8242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Какому ребенку будет легче привыкнуть к условиям детского сада?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7100" cy="922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Режим дня!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16418" name="Group 34"/>
          <p:cNvGraphicFramePr>
            <a:graphicFrameLocks noGrp="1"/>
          </p:cNvGraphicFramePr>
          <p:nvPr>
            <p:ph sz="quarter" idx="1"/>
          </p:nvPr>
        </p:nvGraphicFramePr>
        <p:xfrm>
          <a:off x="179388" y="1628775"/>
          <a:ext cx="3600450" cy="4865690"/>
        </p:xfrm>
        <a:graphic>
          <a:graphicData uri="http://schemas.openxmlformats.org/drawingml/2006/table">
            <a:tbl>
              <a:tblPr/>
              <a:tblGrid>
                <a:gridCol w="1944687"/>
                <a:gridCol w="1655763"/>
              </a:tblGrid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Режимные моменты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Время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Прием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6.30-8.05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Завтрак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8.05-8.40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Прогулка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9.10-11.15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Обед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11.35-12.10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12.10-15.10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Полдник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15.30-15.55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  <p:pic>
        <p:nvPicPr>
          <p:cNvPr id="16412" name="Picture 2" descr="D:\МОИ ДОКУМЕНТЫ\ПСИХОЛОГИЧЕСКАЯ СЛУЖБА\КАРТИНКИ - скан\Режим д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549275"/>
            <a:ext cx="4810125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ъект 2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6419056" cy="201543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4000" b="1" dirty="0" smtClean="0"/>
              <a:t>Скорее всего, Ваш ребенок прекрасно справится с изменениями в жизни.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3645024"/>
            <a:ext cx="7632848" cy="1959496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4000" b="1" dirty="0" smtClean="0"/>
              <a:t>Задача родителей – быть спокойными, терпеливыми, внимательными и заботливыми.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2588" cy="12827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1"/>
                </a:solidFill>
              </a:rPr>
              <a:t>Адаптация – </a:t>
            </a:r>
            <a:r>
              <a:rPr lang="ru-RU" sz="4000" b="1" dirty="0" smtClean="0">
                <a:solidFill>
                  <a:schemeClr val="accent1"/>
                </a:solidFill>
              </a:rPr>
              <a:t/>
            </a:r>
            <a:br>
              <a:rPr lang="ru-RU" sz="4000" b="1" dirty="0" smtClean="0">
                <a:solidFill>
                  <a:schemeClr val="accent1"/>
                </a:solidFill>
              </a:rPr>
            </a:br>
            <a:r>
              <a:rPr lang="ru-RU" sz="4000" b="1" dirty="0" smtClean="0">
                <a:solidFill>
                  <a:schemeClr val="accent1"/>
                </a:solidFill>
              </a:rPr>
              <a:t>привыкание к новым условиям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457200" y="1916832"/>
          <a:ext cx="7467600" cy="4556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404664"/>
          <a:ext cx="842493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Степени тяжести адаптации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643192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064500" cy="7921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Психофизическое развитие в норме: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</p:nvPr>
        </p:nvGraphicFramePr>
        <p:xfrm>
          <a:off x="251520" y="1340768"/>
          <a:ext cx="864096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50825" y="5589588"/>
            <a:ext cx="8642350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Далее – совершенствование двигательных навыков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D:\МОИ ДОКУМЕНТЫ\ПСИХОЛОГИЧЕСКАЯ СЛУЖБА\КАРТИНКИ - скан\Малыш сам пьет из стакана.jpg"/>
          <p:cNvPicPr>
            <a:picLocks noChangeAspect="1" noChangeArrowheads="1"/>
          </p:cNvPicPr>
          <p:nvPr/>
        </p:nvPicPr>
        <p:blipFill>
          <a:blip r:embed="rId2" cstate="print"/>
          <a:srcRect b="3256"/>
          <a:stretch>
            <a:fillRect/>
          </a:stretch>
        </p:blipFill>
        <p:spPr bwMode="auto">
          <a:xfrm>
            <a:off x="179513" y="1700808"/>
            <a:ext cx="2448271" cy="214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7467600" cy="148478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Навыки самообслуживания: </a:t>
            </a:r>
            <a:br>
              <a:rPr lang="ru-RU" sz="4000" b="1" dirty="0" smtClean="0">
                <a:solidFill>
                  <a:schemeClr val="accent1"/>
                </a:solidFill>
              </a:rPr>
            </a:br>
            <a:r>
              <a:rPr lang="ru-RU" sz="4000" b="1" dirty="0" smtClean="0">
                <a:solidFill>
                  <a:schemeClr val="accent1"/>
                </a:solidFill>
              </a:rPr>
              <a:t>-еда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4048" y="4509120"/>
            <a:ext cx="2232025" cy="2197100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4" descr="D:\МОИ ДОКУМЕНТЫ\ПСИХОЛОГИЧЕСКАЯ СЛУЖБА\КАРТИНКИ - скан\Бутылка с соск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869160"/>
            <a:ext cx="117792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>
            <a:stCxn id="4" idx="1"/>
            <a:endCxn id="4" idx="5"/>
          </p:cNvCxnSpPr>
          <p:nvPr/>
        </p:nvCxnSpPr>
        <p:spPr>
          <a:xfrm>
            <a:off x="5330921" y="4830878"/>
            <a:ext cx="1578279" cy="155358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699792" y="1006977"/>
          <a:ext cx="6264696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5636"/>
                <a:gridCol w="5119060"/>
              </a:tblGrid>
              <a:tr h="45237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нормативы</a:t>
                      </a:r>
                      <a:endParaRPr lang="ru-RU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9562"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7м.</a:t>
                      </a:r>
                      <a:endParaRPr lang="ru-RU" sz="2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Пьет из чашки</a:t>
                      </a:r>
                      <a:r>
                        <a:rPr lang="ru-RU" sz="2700" b="1" baseline="0" dirty="0" smtClean="0"/>
                        <a:t> (из рук взрослого)</a:t>
                      </a:r>
                      <a:endParaRPr lang="ru-RU" sz="2700" b="1" dirty="0"/>
                    </a:p>
                  </a:txBody>
                  <a:tcPr/>
                </a:tc>
              </a:tr>
              <a:tr h="469562"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12м.</a:t>
                      </a:r>
                      <a:endParaRPr lang="ru-RU" sz="2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Сам пьет из чашки</a:t>
                      </a:r>
                      <a:endParaRPr lang="ru-RU" sz="2700" b="1" dirty="0"/>
                    </a:p>
                  </a:txBody>
                  <a:tcPr/>
                </a:tc>
              </a:tr>
              <a:tr h="815498"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1г.3м.</a:t>
                      </a:r>
                      <a:endParaRPr lang="ru-RU" sz="2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Ест густую пищу ложкой из глубокой тарелки</a:t>
                      </a:r>
                      <a:endParaRPr lang="ru-RU" sz="2700" b="1" dirty="0"/>
                    </a:p>
                  </a:txBody>
                  <a:tcPr/>
                </a:tc>
              </a:tr>
              <a:tr h="847438"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1г.6м.</a:t>
                      </a:r>
                      <a:endParaRPr lang="ru-RU" sz="2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700" b="1" dirty="0" smtClean="0"/>
                        <a:t>Ест жидкую пищу ложкой, держа ее в кулаке</a:t>
                      </a:r>
                      <a:endParaRPr lang="ru-RU" sz="27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35" name="Picture 2" descr="D:\МОИ ДОКУМЕНТЫ\ПСИХОЛОГИЧЕСКАЯ СЛУЖБА\КАРТИНКИ - скан\Малыш сам ест.jpg"/>
          <p:cNvPicPr>
            <a:picLocks noChangeAspect="1" noChangeArrowheads="1"/>
          </p:cNvPicPr>
          <p:nvPr/>
        </p:nvPicPr>
        <p:blipFill>
          <a:blip r:embed="rId4" cstate="print"/>
          <a:srcRect r="8566"/>
          <a:stretch>
            <a:fillRect/>
          </a:stretch>
        </p:blipFill>
        <p:spPr bwMode="auto">
          <a:xfrm>
            <a:off x="251520" y="4293096"/>
            <a:ext cx="3260206" cy="237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8478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Навыки самообслуживания: </a:t>
            </a:r>
            <a:br>
              <a:rPr lang="ru-RU" sz="4000" b="1" dirty="0" smtClean="0">
                <a:solidFill>
                  <a:schemeClr val="accent1"/>
                </a:solidFill>
              </a:rPr>
            </a:br>
            <a:r>
              <a:rPr lang="ru-RU" sz="4000" b="1" dirty="0" smtClean="0">
                <a:solidFill>
                  <a:schemeClr val="accent1"/>
                </a:solidFill>
              </a:rPr>
              <a:t>-одевание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17410" name="Picture 2" descr="D:\МОИ ДОКУМЕНТЫ\ПСИХОЛОГИЧЕСКАЯ СЛУЖБА\КАРТИНКИ - скан\Малыш сам одевается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126319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МОИ ДОКУМЕНТЫ\ПСИХОЛОГИЧЕСКАЯ СЛУЖБА\КАРТИНКИ - скан\Малыш сам одевается 2.jpg"/>
          <p:cNvPicPr>
            <a:picLocks noChangeAspect="1" noChangeArrowheads="1"/>
          </p:cNvPicPr>
          <p:nvPr/>
        </p:nvPicPr>
        <p:blipFill>
          <a:blip r:embed="rId3" cstate="print"/>
          <a:srcRect l="23722" r="32772"/>
          <a:stretch>
            <a:fillRect/>
          </a:stretch>
        </p:blipFill>
        <p:spPr bwMode="auto">
          <a:xfrm>
            <a:off x="2771800" y="1700808"/>
            <a:ext cx="1368152" cy="229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D:\МОИ ДОКУМЕНТЫ\ПСИХОЛОГИЧЕСКАЯ СЛУЖБА\КАРТИНКИ - скан\Малыш сам одевается.jpg"/>
          <p:cNvPicPr>
            <a:picLocks noChangeAspect="1" noChangeArrowheads="1"/>
          </p:cNvPicPr>
          <p:nvPr/>
        </p:nvPicPr>
        <p:blipFill>
          <a:blip r:embed="rId4" cstate="print"/>
          <a:srcRect r="18141"/>
          <a:stretch>
            <a:fillRect/>
          </a:stretch>
        </p:blipFill>
        <p:spPr bwMode="auto">
          <a:xfrm>
            <a:off x="5148064" y="1196752"/>
            <a:ext cx="3195960" cy="285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4221087"/>
          <a:ext cx="849694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990"/>
                <a:gridCol w="7031954"/>
              </a:tblGrid>
              <a:tr h="4926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нормативы</a:t>
                      </a:r>
                      <a:endParaRPr lang="ru-RU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264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1г. 9м.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Снимает колготки, обувь, шапку</a:t>
                      </a:r>
                      <a:endParaRPr lang="ru-RU" sz="2800" b="1" dirty="0"/>
                    </a:p>
                  </a:txBody>
                  <a:tcPr/>
                </a:tc>
              </a:tr>
              <a:tr h="49264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2г. 0м.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Надевает шапку, обувь</a:t>
                      </a:r>
                      <a:endParaRPr lang="ru-RU" sz="2800" b="1" dirty="0"/>
                    </a:p>
                  </a:txBody>
                  <a:tcPr/>
                </a:tc>
              </a:tr>
              <a:tr h="898343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2г. 6м.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Полностью одевается, не умеет застегивать пуговицы, завязывать шнурки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55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Навыки самообслуживания: </a:t>
            </a:r>
            <a:br>
              <a:rPr lang="ru-RU" sz="4000" b="1" dirty="0" smtClean="0">
                <a:solidFill>
                  <a:schemeClr val="accent1"/>
                </a:solidFill>
              </a:rPr>
            </a:br>
            <a:r>
              <a:rPr lang="ru-RU" sz="4000" b="1" dirty="0" smtClean="0">
                <a:solidFill>
                  <a:schemeClr val="accent1"/>
                </a:solidFill>
              </a:rPr>
              <a:t>-горшок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D:\МОИ ДОКУМЕНТЫ\ПСИХОЛОГИЧЕСКАЯ СЛУЖБА\КАРТИНКИ - скан\Малыш в памперсе.jpg"/>
          <p:cNvPicPr>
            <a:picLocks noChangeAspect="1" noChangeArrowheads="1"/>
          </p:cNvPicPr>
          <p:nvPr/>
        </p:nvPicPr>
        <p:blipFill>
          <a:blip r:embed="rId2" cstate="print"/>
          <a:srcRect l="24451" r="13068"/>
          <a:stretch>
            <a:fillRect/>
          </a:stretch>
        </p:blipFill>
        <p:spPr bwMode="auto">
          <a:xfrm>
            <a:off x="4859338" y="2659063"/>
            <a:ext cx="326231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D:\МОИ ДОКУМЕНТЫ\ПСИХОЛОГИЧЕСКАЯ СЛУЖБА\КАРТИНКИ - скан\Малыш на горшк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171700"/>
            <a:ext cx="3856037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Крест 9"/>
          <p:cNvSpPr/>
          <p:nvPr/>
        </p:nvSpPr>
        <p:spPr>
          <a:xfrm>
            <a:off x="3203848" y="1374369"/>
            <a:ext cx="936104" cy="936104"/>
          </a:xfrm>
          <a:prstGeom prst="plus">
            <a:avLst>
              <a:gd name="adj" fmla="val 34620"/>
            </a:avLst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1733793"/>
            <a:ext cx="1008112" cy="288032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188913"/>
            <a:ext cx="6553200" cy="7191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Развитие речи в норме: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</p:nvPr>
        </p:nvGraphicFramePr>
        <p:xfrm>
          <a:off x="251520" y="1052736"/>
          <a:ext cx="864096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50825" y="5373688"/>
            <a:ext cx="8642350" cy="1368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Далее – накопление активного и пассивного словаря ребенка: 2 – 2,5 года (250-300 слов),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 года (1200-1500 слов)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798</TotalTime>
  <Words>437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       Консультация для родителей  «Адаптация детей раннего возраста к детскому саду»</vt:lpstr>
      <vt:lpstr>Адаптация –  привыкание к новым условиям</vt:lpstr>
      <vt:lpstr>Презентация PowerPoint</vt:lpstr>
      <vt:lpstr>Степени тяжести адаптации</vt:lpstr>
      <vt:lpstr>Психофизическое развитие в норме:</vt:lpstr>
      <vt:lpstr>Навыки самообслуживания:  -еда</vt:lpstr>
      <vt:lpstr>Навыки самообслуживания:  -одевание</vt:lpstr>
      <vt:lpstr>Навыки самообслуживания:  -горшок</vt:lpstr>
      <vt:lpstr>Развитие речи в норме:</vt:lpstr>
      <vt:lpstr>Презентация PowerPoint</vt:lpstr>
      <vt:lpstr>Презентация PowerPoint</vt:lpstr>
      <vt:lpstr>Презентация PowerPoint</vt:lpstr>
      <vt:lpstr>Типы семейного воспитания, затрудняющие процесс адаптации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дня!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82</cp:revision>
  <dcterms:created xsi:type="dcterms:W3CDTF">2017-10-15T14:54:27Z</dcterms:created>
  <dcterms:modified xsi:type="dcterms:W3CDTF">2023-05-15T09:10:19Z</dcterms:modified>
</cp:coreProperties>
</file>