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8" r:id="rId5"/>
    <p:sldId id="272" r:id="rId6"/>
    <p:sldId id="273" r:id="rId7"/>
    <p:sldId id="259" r:id="rId8"/>
    <p:sldId id="270" r:id="rId9"/>
    <p:sldId id="260" r:id="rId10"/>
    <p:sldId id="261" r:id="rId11"/>
    <p:sldId id="262" r:id="rId12"/>
    <p:sldId id="263" r:id="rId13"/>
    <p:sldId id="266" r:id="rId14"/>
    <p:sldId id="264" r:id="rId15"/>
    <p:sldId id="265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772400" cy="1470025"/>
          </a:xfrm>
        </p:spPr>
        <p:txBody>
          <a:bodyPr/>
          <a:lstStyle/>
          <a:p>
            <a:r>
              <a:rPr lang="ru-RU" dirty="0" smtClean="0"/>
              <a:t>Семейные традиции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1200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272808" cy="4392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Стол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/>
              <a:t>Чугунки, ухваты, </a:t>
            </a:r>
            <a:r>
              <a:rPr lang="ru-RU" i="1" dirty="0" smtClean="0"/>
              <a:t>горшки</a:t>
            </a:r>
          </a:p>
          <a:p>
            <a:endParaRPr lang="ru-RU" dirty="0"/>
          </a:p>
        </p:txBody>
      </p:sp>
      <p:pic>
        <p:nvPicPr>
          <p:cNvPr id="5" name="Рисунок 4" descr="26450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248472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98" y="-839764"/>
            <a:ext cx="3734562" cy="72211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69" y="2139708"/>
            <a:ext cx="3867591" cy="42736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Коромысло</a:t>
            </a:r>
            <a:endParaRPr lang="ru-RU" dirty="0"/>
          </a:p>
        </p:txBody>
      </p:sp>
      <p:pic>
        <p:nvPicPr>
          <p:cNvPr id="6" name="Рисунок 5" descr="154435482914877676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75" y="1785937"/>
            <a:ext cx="5048250" cy="32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емья\phpy2S2D3_SENYA_html_e40c2245cb555f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805294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7" y="548680"/>
            <a:ext cx="7968885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s://arhivurokov.ru/multiurok/9/0/5/9050c5ac7d089fab2df9021bee72de08c6c591ed/v-ghostiakh-u-doktora-aibolita-1_2.jpe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7"/>
            <a:ext cx="3960440" cy="6264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https://im0-tub-ru.yandex.net/i?id=ca8ea9ddb1628ab24e5f56b140b8fba3-l&amp;n=13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836712"/>
            <a:ext cx="3771562" cy="5289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picstons.ru/img/picture/Apr/15/9527630fa4e2935580826a8cf9c34ad4/1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960440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https://im0-tub-ru.yandex.net/i?id=6307758d19e921f512db9134851f9311-l&amp;n=13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07578"/>
            <a:ext cx="4114800" cy="4573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muzztop.ru/uploads/images/p/e/s/pesenka_shapokljak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00200"/>
            <a:ext cx="3994224" cy="4925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http://scooltravel.ru/data/f59c8b4220d9cddc3faafbb3a34e024c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488763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/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2372072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03" y="406227"/>
            <a:ext cx="4289952" cy="5719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598" y="441215"/>
            <a:ext cx="4306198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95536" y="188640"/>
            <a:ext cx="2170584" cy="547260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Семейные традиции ты чти и береги.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Семейные традиции ты свято сохрани.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них сила, вера, дух семьи, единство и оплот!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Крепка семья, красна изба, традициям почет!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Семейные традиции нам помогают жить!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Семейные традиции нам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нужно сохранить</a:t>
            </a:r>
          </a:p>
        </p:txBody>
      </p:sp>
      <p:pic>
        <p:nvPicPr>
          <p:cNvPr id="12" name="Содержимое 11" descr="http://www.cspsid-harmony.ru/upload/iblock/04b/04b3cdd825cc812e07fb949cea85268e.jpg"/>
          <p:cNvPicPr>
            <a:picLocks noGrp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149080"/>
            <a:ext cx="3024336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dad-master.ru/uploads/posts/2015-10/1444130333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60648"/>
            <a:ext cx="5616624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824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емейные традиции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62882"/>
            <a:ext cx="8075239" cy="550647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8283764" cy="6212823"/>
          </a:xfrm>
        </p:spPr>
      </p:pic>
    </p:spTree>
    <p:extLst>
      <p:ext uri="{BB962C8B-B14F-4D97-AF65-F5344CB8AC3E}">
        <p14:creationId xmlns:p14="http://schemas.microsoft.com/office/powerpoint/2010/main" val="4023380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48681"/>
            <a:ext cx="8363272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Щи, каша, пироги, блины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3"/>
            <a:ext cx="4932040" cy="566124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12776"/>
            <a:ext cx="4038600" cy="54452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891" y="188640"/>
            <a:ext cx="5139128" cy="3861048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212976"/>
            <a:ext cx="3829890" cy="3388816"/>
          </a:xfrm>
        </p:spPr>
      </p:pic>
    </p:spTree>
    <p:extLst>
      <p:ext uri="{BB962C8B-B14F-4D97-AF65-F5344CB8AC3E}">
        <p14:creationId xmlns:p14="http://schemas.microsoft.com/office/powerpoint/2010/main" val="2255896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3719924"/>
            <a:ext cx="4532165" cy="30214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232" y="0"/>
            <a:ext cx="4736014" cy="3555167"/>
          </a:xfrm>
        </p:spPr>
      </p:pic>
    </p:spTree>
    <p:extLst>
      <p:ext uri="{BB962C8B-B14F-4D97-AF65-F5344CB8AC3E}">
        <p14:creationId xmlns:p14="http://schemas.microsoft.com/office/powerpoint/2010/main" val="3317414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3682752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440815" cy="61137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65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505622"/>
            <a:ext cx="4114733" cy="308605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622"/>
            <a:ext cx="3320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5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692696"/>
            <a:ext cx="4388296" cy="5433467"/>
          </a:xfrm>
        </p:spPr>
        <p:txBody>
          <a:bodyPr/>
          <a:lstStyle/>
          <a:p>
            <a:r>
              <a:rPr lang="ru-RU" dirty="0"/>
              <a:t>(Берёза.)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178" y="1600200"/>
            <a:ext cx="3482644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1"/>
            <a:ext cx="4319153" cy="49294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69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Семейные традиции</vt:lpstr>
      <vt:lpstr> Семейные традиции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Коромысло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традиции</dc:title>
  <dc:creator>1</dc:creator>
  <cp:lastModifiedBy>RePack by Diakov</cp:lastModifiedBy>
  <cp:revision>17</cp:revision>
  <dcterms:created xsi:type="dcterms:W3CDTF">2023-02-10T07:23:30Z</dcterms:created>
  <dcterms:modified xsi:type="dcterms:W3CDTF">2023-05-15T13:09:10Z</dcterms:modified>
</cp:coreProperties>
</file>