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2" r:id="rId8"/>
    <p:sldId id="263" r:id="rId9"/>
    <p:sldId id="264" r:id="rId10"/>
    <p:sldId id="268" r:id="rId11"/>
    <p:sldId id="270" r:id="rId12"/>
    <p:sldId id="266" r:id="rId13"/>
    <p:sldId id="271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3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63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85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563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10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66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1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58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01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0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D4F50-3500-45A8-BE69-5C538C45DA68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41201-B34B-4910-ABE8-4C405F1EB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0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953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нравственно-патриотическому воспитанию детей </a:t>
            </a:r>
            <a:r>
              <a:rPr lang="ru-RU" sz="32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</a:t>
            </a:r>
            <a:br>
              <a:rPr lang="ru-RU" sz="32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 на ладошке»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8571" y="5126038"/>
            <a:ext cx="11103429" cy="1655762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Кузьмина Т.В.</a:t>
            </a:r>
          </a:p>
          <a:p>
            <a:pPr algn="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9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Ласкина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b="1" dirty="0" smtClean="0"/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2"/>
                </a:solidFill>
                <a:latin typeface="Malgun Gothic" panose="020B0503020000020004" pitchFamily="34" charset="-127"/>
              </a:rPr>
              <a:t>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</a:t>
            </a:r>
            <a:b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общеразвивающего вида с приоритетным осуществлением деятельности по физическому развитию детей                        </a:t>
            </a:r>
            <a:b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Санкт-Петербурга </a:t>
            </a:r>
            <a:b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222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426"/>
            <a:ext cx="12192000" cy="686046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553" y="113211"/>
            <a:ext cx="9307286" cy="102761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Патриотическим воспитанием также являются праздники, например такие как День матери (изготовление детьми поздравительной открытки), Новый год; в феврале делали открытку для папы на 23 февраля и газету, в марте будем делать открытку для мамы – на 8 марта.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120460">
            <a:off x="-88009" y="3188152"/>
            <a:ext cx="3916958" cy="3099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8809" y="1194218"/>
            <a:ext cx="4421157" cy="3201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31012">
            <a:off x="8813074" y="915159"/>
            <a:ext cx="3161212" cy="4534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4762" y="3517596"/>
            <a:ext cx="2943497" cy="3259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870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256" y="365125"/>
            <a:ext cx="9568543" cy="1325563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игры по патриотическому воспитанию «Угадай чья тень?»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833835">
            <a:off x="886526" y="249856"/>
            <a:ext cx="3186667" cy="4662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16598">
            <a:off x="7212772" y="964560"/>
            <a:ext cx="4840920" cy="323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sun9-west.userapi.com/sun9-63/s/v1/ig2/ne9nQxHGnonRVNZnKnqp9MRRB105570Z3rIisPjSkzg8DVseNO8tjVCEeaXy6FEJEIzMQq8ThyaDIwqXZnLeMpXZ.jpg?size=1620x216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870" y="2817432"/>
            <a:ext cx="3054794" cy="3954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64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2251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930" y="365125"/>
            <a:ext cx="9289869" cy="13255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итоговое мероприятие: «Репка»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north.userapi.com/sun9-79/s/v1/ig2/FGYbawxVISR8TGQiUlH820EPs7f5Ry3t9Hd0HJ2Z5_0BYxiYI_5n-ls-Fv2C3IOzSv0fwr9qJ1-2Iy4NI_WCuEyH.jpg?size=1200x1600&amp;quality=95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0629" y="967432"/>
            <a:ext cx="2978331" cy="3473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east.userapi.com/sun9-30/s/v1/ig2/WMeFZY9qTXjkM0FGPQ_EYM7WwmG4tNQC-Bi2T_Bpi3Jbl1W95g8Etk6ZTREY652_Q8bQEH90CmSp0WJDJJ5sVc7a.jpg?size=1200x1600&amp;quality=95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8960" y="2950285"/>
            <a:ext cx="3169920" cy="3487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east.userapi.com/sun9-24/s/v1/ig2/qPBiLsJDZKgYgBMXy7B2n_6FM3O4dAO_3S35CVR0nQhVrnG1qVTohWg8IQ4LzxhMsT4ysGBjvaWPNy1JOT-CyQfS.jpg?size=1200x1600&amp;quality=95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7183" y="121285"/>
            <a:ext cx="3162040" cy="3832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east.userapi.com/sun9-58/s/v1/ig2/78S6atu5EtzChWCKLJ-jnX84arDmQrn7YDlbbnHSta0X2gfJM9A0LRZrlKm5N8UPAwn1L9VXZr4z1EJEMP0niJuE.jpg?size=1200x1600&amp;quality=95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3596" y="3188679"/>
            <a:ext cx="2576897" cy="3435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295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256" y="365125"/>
            <a:ext cx="9568543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родителями с детьми «Семьи на ладошке»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460979">
            <a:off x="278826" y="1270204"/>
            <a:ext cx="4525684" cy="3501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274011">
            <a:off x="7670893" y="1196212"/>
            <a:ext cx="4320727" cy="3214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s://sun9-west.userapi.com/sun9-69/s/v1/ig2/bql3u_0YcEgmUTmDD7RKXuGBcXE8QwIfPUUagcqh7NFKGNj70lA98sJmauxXM3L1_WC3m-6_Dzetz95PXYYIt8sl.jpg?size=1620x2160&amp;quality=95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534523" y="3118819"/>
            <a:ext cx="3122956" cy="3928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907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4" y="365125"/>
            <a:ext cx="6564085" cy="13255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Заложив фундамент с детства, мы можем надеяться, что воспитали настоящего патриота, любящего свою Родину.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36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309257"/>
            <a:ext cx="10674531" cy="105373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 представление о себе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имя,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фамилия).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 понятием «семья». Учить называть членов своей семьи: мама, папа, брат, сестра, бабушка, дедушка.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с разнообразными средствами и способами общения в повседневной жизни.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Создавать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способствующие формированию внимательного, заботливого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к окружающим.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                           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доброту, терпение, чувство привязанности и любви к своим 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близким.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Прививать любовь к семейным традициям через основные формы фольклора: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сказки, прибаутки, песни.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активному вовлечению родителей в совместную деятельность с ребенком в условиях семьи и детского сада.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05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445" y="98343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детей начинается с самого младенчества, осуществляется через любовь, заботу близких людей, через положительные взаимоотношения между мамой и папой. Мама поет младенцу колыбельные песни, русский фольклор.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начинается в семье. Отдых вместе, празднование праздников, таких как Новый год, дни рождения и другие – все это основательно входит в социальный опыт ребенка, как самые дорогие воспоминания.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6405">
            <a:off x="705754" y="2626928"/>
            <a:ext cx="3043304" cy="38950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https://sun9-east.userapi.com/sun9-28/s/v1/ig2/ZuW6s_5dpabc8VwcQy-rSBQSlxst54KxRriBPbgVLza5QSNmjW2okYHD26Rx5LslIWyM3oD4-ok6CRaFTMnQiowx.jpg?size=897x96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8499">
            <a:off x="8009809" y="2608572"/>
            <a:ext cx="3434674" cy="39498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811" y="2477173"/>
            <a:ext cx="2968867" cy="39667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877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6900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 этапом патриотического воспитания ребенка можно считать приход его в детский сад. Здесь формируется положительное отношение к дошкольному учреждению, к ближайшему окружению, к игрушкам в группе.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первые игрушки: погремушки, юла, матрешки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11164">
            <a:off x="7740226" y="2689301"/>
            <a:ext cx="4474836" cy="3489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20591">
            <a:off x="-73534" y="2660191"/>
            <a:ext cx="4319284" cy="323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84543" y="2589574"/>
            <a:ext cx="4406765" cy="3305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3282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614" y="98337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большое внимание мы уделяем понятию «Семья», беседы о членах семьи «Моя мама», «Мой папа», «Бабушка и дедушка». Изготавливаем с родителями фотоальбом «Моя семья»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67687" y="3246251"/>
            <a:ext cx="3329115" cy="24968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53770">
            <a:off x="7611869" y="1705431"/>
            <a:ext cx="4301061" cy="31737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9803">
            <a:off x="179927" y="2082195"/>
            <a:ext cx="4495352" cy="3371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5321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19" b="96000" l="20417" r="81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6076" y="1328788"/>
            <a:ext cx="6670766" cy="51598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74171"/>
            <a:ext cx="12017829" cy="17591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знакомимся с пальчиковыми играми «Сорока Белобока», «Семья»; читаем стихи о маме и семье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east.userapi.com/sun9-26/s/v1/ig2/6e6VHeD6usv__gvKvB3Ao5ub7h_SJsETvM4isgPxzP_RJvayfQas_q1gIUeGtECovweCUvuObcuqd54FGC52gL6a.jpg?size=1620x2160&amp;quality=95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6359" y="1506227"/>
            <a:ext cx="3385108" cy="4804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nogodetok73.ru/wp-content/uploads/4/1/9/419a0618ec035da137197535cc007724.jpe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6491">
            <a:off x="8590513" y="1711368"/>
            <a:ext cx="2981072" cy="3884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222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343" y="957308"/>
            <a:ext cx="9255034" cy="132556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«У кого какая мама»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игры «Уложим куклу спать», «Угостим куклу чаем», «Погладим кукле одежду»… В игре дети отображают труд взрослых, окружающую жизнь, в игре развивается первое чувство дома.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2206">
            <a:off x="500590" y="2278746"/>
            <a:ext cx="3620259" cy="2715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1550">
            <a:off x="7849403" y="2213882"/>
            <a:ext cx="3967844" cy="29758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268" y="2019130"/>
            <a:ext cx="2911383" cy="38818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3908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9462" y="452210"/>
            <a:ext cx="9568543" cy="1325563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народными играми – это тоже патриотическое воспитание. В журнале нашей группы «Дети и спорт» была представлена статья для родителей с примерами народных игр, которые мы применяем в детском саду и в которые они могут играть дома с детьми. 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народным играм дети знакомятся с народным фольклором,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попевками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прибаутками.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008580">
            <a:off x="-355782" y="2656229"/>
            <a:ext cx="4390598" cy="3113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1025" y="1854927"/>
            <a:ext cx="5077096" cy="3831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30180">
            <a:off x="7840405" y="2477360"/>
            <a:ext cx="4628017" cy="3471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8159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426"/>
            <a:ext cx="12192000" cy="686046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5222" y="757011"/>
            <a:ext cx="9307286" cy="132556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Участие в конкурсах, когда родители делают с детьми осенние поделки, новогодние игрушки; мастер-классы, которые мы проводим для родителей с детьми – это тоже патриотическое воспитание наших детей.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2559">
            <a:off x="7977052" y="2002799"/>
            <a:ext cx="3146092" cy="3318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38216">
            <a:off x="-9932" y="2439452"/>
            <a:ext cx="3600995" cy="27007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https://psv4.userapi.com/c236331/u23495878/docs/d50/a2bf9e64f704/IMG_20221005_131042.jpg?extra=rRDUvkAaLecjCG9nVgxD2JIL2GmeI1qG1_BEvh_VSlniebtvTueA4kDbvJi8DCtvA-WXCDYB5QcfAiFLIVg5h-XQlR3FVOb1NOVhHeKJTkUcIffvcVkfol2B8c6NC43UbPC8iVQ-0ZqJbxPIsSI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2469" y="2082573"/>
            <a:ext cx="4129864" cy="3238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397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783</Words>
  <Application>Microsoft Office PowerPoint</Application>
  <PresentationFormat>Широкоэкранный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Malgun Gothic</vt:lpstr>
      <vt:lpstr>Arial</vt:lpstr>
      <vt:lpstr>Calibri</vt:lpstr>
      <vt:lpstr>Calibri Light</vt:lpstr>
      <vt:lpstr>Times New Roman</vt:lpstr>
      <vt:lpstr>Тема Office</vt:lpstr>
      <vt:lpstr>Презентация по нравственно-патриотическому воспитанию детей раннего возраста  «Семья на ладошке»</vt:lpstr>
      <vt:lpstr>             Задачи: - Формировать у ребёнка представление о себе (имя, фамилия). - Познакомить детей с понятием «семья». Учить называть членов своей семьи: мама, папа, брат, сестра, бабушка, дедушка. - Знакомить с разнообразными средствами и способами общения в повседневной жизни.  - Создавать игровые ситуации, способствующие формированию внимательного, заботливого отношения к окружающим.                                                                                            - Воспитывать доброту, терпение, чувство привязанности и любви к своим близким. - Прививать любовь к семейным традициям через основные формы фольклора: потешки, сказки, прибаутки, песни.  - Способствовать активному вовлечению родителей в совместную деятельность с ребенком в условиях семьи и детского сада.                                         </vt:lpstr>
      <vt:lpstr>                  Патриотическое воспитание детей начинается с самого младенчества, осуществляется через любовь, заботу близких людей, через положительные взаимоотношения между мамой и папой. Мама поет младенцу колыбельные песни, русский фольклор.  Патриотическое воспитание начинается в семье. Отдых вместе, празднование праздников, таких как Новый год, дни рождения и другие – все это основательно входит в социальный опыт ребенка, как самые дорогие воспоминания.        </vt:lpstr>
      <vt:lpstr>                                      Следующим этапом патриотического воспитания ребенка можно считать приход его в детский сад. Здесь формируется положительное отношение к дошкольному учреждению, к ближайшему окружению, к игрушкам в группе.  Наши первые игрушки: погремушки, юла, матрешки                 </vt:lpstr>
      <vt:lpstr> Самое большое внимание мы уделяем понятию «Семья», беседы о членах семьи «Моя мама», «Мой папа», «Бабушка и дедушка». Изготавливаем с родителями фотоальбом «Моя семья»        </vt:lpstr>
      <vt:lpstr> С детьми знакомимся с пальчиковыми играми «Сорока Белобока», «Семья»; читаем стихи о маме и семье     </vt:lpstr>
      <vt:lpstr>             Дидактические игры: «У кого какая мама»  Сюжетные игры «Уложим куклу спать», «Угостим куклу чаем», «Погладим кукле одежду»… В игре дети отображают труд взрослых, окружающую жизнь, в игре развивается первое чувство дома.   </vt:lpstr>
      <vt:lpstr>             Ознакомление детей с народными играми – это тоже патриотическое воспитание. В журнале нашей группы «Дети и спорт» была представлена статья для родителей с примерами народных игр, которые мы применяем в детском саду и в которые они могут играть дома с детьми.   Благодаря народным играм дети знакомятся с народным фольклором, потешками, попевками, прибаутками.  </vt:lpstr>
      <vt:lpstr>             Участие в конкурсах, когда родители делают с детьми осенние поделки, новогодние игрушки; мастер-классы, которые мы проводим для родителей с детьми – это тоже патриотическое воспитание наших детей.   </vt:lpstr>
      <vt:lpstr>            Патриотическим воспитанием также являются праздники, например такие как День матери (изготовление детьми поздравительной открытки), Новый год; в феврале делали открытку для папы на 23 февраля и газету, в марте будем делать открытку для мамы – на 8 марта.</vt:lpstr>
      <vt:lpstr>Изготовление игры по патриотическому воспитанию «Угадай чья тень?»   </vt:lpstr>
      <vt:lpstr>Наше итоговое мероприятие: «Репка»  </vt:lpstr>
      <vt:lpstr> Изготовление родителями с детьми «Семьи на ладошке»  </vt:lpstr>
      <vt:lpstr>Заложив фундамент с детства, мы можем надеяться, что воспитали настоящего патриота, любящего свою Родину.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57</cp:revision>
  <dcterms:created xsi:type="dcterms:W3CDTF">2022-11-21T18:48:18Z</dcterms:created>
  <dcterms:modified xsi:type="dcterms:W3CDTF">2023-05-14T18:38:17Z</dcterms:modified>
</cp:coreProperties>
</file>