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5" r:id="rId3"/>
    <p:sldId id="256" r:id="rId4"/>
    <p:sldId id="257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бюджетное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дошкольное общеобразовательное учреждение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«Детский сад № 6 «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Сказка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348880"/>
            <a:ext cx="8229600" cy="3672408"/>
          </a:xfrm>
        </p:spPr>
        <p:txBody>
          <a:bodyPr/>
          <a:lstStyle/>
          <a:p>
            <a:pPr algn="ctr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Родительское собрание в старшей группе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9E0000"/>
                </a:solidFill>
                <a:latin typeface="Times New Roman" pitchFamily="18" charset="0"/>
                <a:cs typeface="Times New Roman" pitchFamily="18" charset="0"/>
              </a:rPr>
              <a:t>«В стране занимательной математики»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Подготовил воспитатель: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Улюшева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Е.Ю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286633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Здравствуйте, уважаемые родители!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68144" y="5661248"/>
            <a:ext cx="2818656" cy="464915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8208912" cy="295232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Математика – это точная наука. И чтобы занятия по обучению ребёнка математике не превратились в школьные уроки, приглашаем вас отправиться в мир занимательной математики.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 математические способности у детей дошкольного возраста можно и дома и на прогулке и по дороге в детский сад, ведь нас окружают столько разных предметов: машины, деревья, дома, люди и </a:t>
            </a:r>
            <a:r>
              <a:rPr lang="ru-RU" sz="2000" dirty="0" smtClean="0"/>
              <a:t>т.д.</a:t>
            </a:r>
            <a:br>
              <a:rPr lang="ru-RU" sz="20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301208"/>
            <a:ext cx="8208912" cy="33759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11268" name="Picture 4" descr="http://osp2.39rev.tvoysadik.ru/images/gr_39rev_osp2/B3f4f80912a9cfb8a50d37bd2866f205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2627784" y="2989438"/>
            <a:ext cx="3960440" cy="3868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9E0000"/>
                </a:solidFill>
                <a:latin typeface="Times New Roman" pitchFamily="18" charset="0"/>
                <a:cs typeface="Times New Roman" pitchFamily="18" charset="0"/>
              </a:rPr>
              <a:t>Задачи на смекалку </a:t>
            </a:r>
            <a:endParaRPr lang="ru-RU" sz="2400" b="1" dirty="0">
              <a:solidFill>
                <a:srgbClr val="9E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925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 столе 4 яблока. Одно из них разрезала пополам. Сколько яблок на столе? (4)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Может ли дождь идти два дня подряд? (нет, т. к. между ними ночь)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3)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 семерых братьев по одной сестре. Сколько сестер? (1)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 зайца было 7 морковок. Он съел все, кроме 4. Сколько морковок осталось? (4)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Две сардельки варятся 6 минут. За сколько минут сварятся 8, таких же сарделек (6 минут)</a:t>
            </a:r>
          </a:p>
          <a:p>
            <a:endParaRPr lang="ru-RU" dirty="0"/>
          </a:p>
        </p:txBody>
      </p:sp>
      <p:pic>
        <p:nvPicPr>
          <p:cNvPr id="10242" name="Picture 2" descr="https://thumbs.dreamstime.com/b/%C3%B0%C2%BAo%C3%B1%E2%82%AC%C3%B0%C2%B7%C3%B0%C2%B8%C3%B0%C2%BD%C3%B0%C2%B0-%C3%B0%C2%BDo%C3%B1%C2%81%C3%B1%C2%8F-%C3%B0%C2%B7%C3%B0%C2%B0%C3%B0%C2%B9%C3%B1%E2%80%A1%C3%B0%C2%B8%C3%B0%C2%BA%C3%B0%C2%B0-%C3%B0%C2%BF%C3%B0%C2%B0%C3%B1%C2%81%C3%B1%E2%80%A6%C3%B0%C2%B8-%C3%B0%C2%B2%C3%B0%C2%BFo%C3%B0%C2%BB%C3%B0%C2%BD%C3%B0%C2%B5-%C3%B0%C2%BCo%C3%B1%E2%82%AC%C3%B0%C2%BAo%C3%B0%C2%B2%C3%B0%C2%B5%C3%B0%C2%B9-%C3%B0%C2%B8%C3%B0%C2%BB%C3%B0%C2%BB%C3%B1%C5%BE%C3%B1%C2%81%C3%B1%E2%80%9A%C3%B1%E2%82%AC%C3%B0%C2%B0%C3%B1%E2%80%A0%C3%B0%C2%B8%C3%B1%C2%8F-%C3%B0%C2%BAo%C3%B1%E2%82%AC%C3%B0%C2%B7%C3%B0%C2%B8%C3%B0%C2%BD%C3%B1%E2%80%B9-14104994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3212976"/>
            <a:ext cx="2411430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9E0000"/>
                </a:solidFill>
                <a:latin typeface="Times New Roman" pitchFamily="18" charset="0"/>
                <a:cs typeface="Times New Roman" pitchFamily="18" charset="0"/>
              </a:rPr>
              <a:t>Игра «</a:t>
            </a:r>
            <a:r>
              <a:rPr lang="ru-RU" sz="2400" b="1" i="1" dirty="0" smtClean="0">
                <a:solidFill>
                  <a:srgbClr val="9E0000"/>
                </a:solidFill>
                <a:latin typeface="Times New Roman" pitchFamily="18" charset="0"/>
                <a:cs typeface="Times New Roman" pitchFamily="18" charset="0"/>
              </a:rPr>
              <a:t>Отгадайте число</a:t>
            </a:r>
            <a:r>
              <a:rPr lang="ru-RU" sz="2400" b="1" dirty="0" smtClean="0">
                <a:solidFill>
                  <a:srgbClr val="9E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rgbClr val="9E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 покажи цифру, которая подскажет, сколько пальцев на руке;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покажи цифру, похожую на предмет, с помощью которого мальчишки гоняют шайбу;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покажи цифру, которая подскажет, сколько солнца на небе;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 покажи цифру, которая показывает, сколько у квадрата углов;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5) покажи цифру, которая показывает, сколько у нас рук.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6)назови число больше 6, но меньше 8 (больше 5, но меньше 9; меньше 3, но больше. </a:t>
            </a:r>
          </a:p>
          <a:p>
            <a:endParaRPr lang="ru-RU" dirty="0"/>
          </a:p>
        </p:txBody>
      </p:sp>
      <p:pic>
        <p:nvPicPr>
          <p:cNvPr id="4" name="Picture 12" descr="https://cdn1.vectorstock.com/i/1000x1000/90/50/human-hands-left-and-right-vector-109490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 b="13608"/>
          <a:stretch>
            <a:fillRect/>
          </a:stretch>
        </p:blipFill>
        <p:spPr bwMode="auto">
          <a:xfrm>
            <a:off x="2843808" y="3645024"/>
            <a:ext cx="3672408" cy="2474667"/>
          </a:xfrm>
          <a:prstGeom prst="rect">
            <a:avLst/>
          </a:prstGeom>
          <a:noFill/>
        </p:spPr>
      </p:pic>
      <p:pic>
        <p:nvPicPr>
          <p:cNvPr id="5" name="Picture 14" descr="https://www.toyway.ru/upload/iblock/b75/IG008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 l="76190" b="56578"/>
          <a:stretch>
            <a:fillRect/>
          </a:stretch>
        </p:blipFill>
        <p:spPr bwMode="auto">
          <a:xfrm rot="1040297">
            <a:off x="6850458" y="3835250"/>
            <a:ext cx="936104" cy="936104"/>
          </a:xfrm>
          <a:prstGeom prst="rect">
            <a:avLst/>
          </a:prstGeom>
          <a:noFill/>
        </p:spPr>
      </p:pic>
      <p:pic>
        <p:nvPicPr>
          <p:cNvPr id="6" name="Picture 14" descr="https://www.toyway.ru/upload/iblock/b75/IG008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10000"/>
          </a:blip>
          <a:srcRect l="39922" r="42415" b="60468"/>
          <a:stretch>
            <a:fillRect/>
          </a:stretch>
        </p:blipFill>
        <p:spPr bwMode="auto">
          <a:xfrm rot="19591472">
            <a:off x="705154" y="4045821"/>
            <a:ext cx="648072" cy="795360"/>
          </a:xfrm>
          <a:prstGeom prst="rect">
            <a:avLst/>
          </a:prstGeom>
          <a:noFill/>
        </p:spPr>
      </p:pic>
      <p:pic>
        <p:nvPicPr>
          <p:cNvPr id="7" name="Picture 14" descr="https://www.toyway.ru/upload/iblock/b75/IG008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9680" b="58601"/>
          <a:stretch>
            <a:fillRect/>
          </a:stretch>
        </p:blipFill>
        <p:spPr bwMode="auto">
          <a:xfrm rot="19968254">
            <a:off x="7594135" y="5203422"/>
            <a:ext cx="709010" cy="792088"/>
          </a:xfrm>
          <a:prstGeom prst="rect">
            <a:avLst/>
          </a:prstGeom>
          <a:noFill/>
        </p:spPr>
      </p:pic>
      <p:pic>
        <p:nvPicPr>
          <p:cNvPr id="8" name="Picture 14" descr="https://www.toyway.ru/upload/iblock/b75/IG008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 l="57807" r="23367" b="57084"/>
          <a:stretch>
            <a:fillRect/>
          </a:stretch>
        </p:blipFill>
        <p:spPr bwMode="auto">
          <a:xfrm rot="2061305">
            <a:off x="1863729" y="4693330"/>
            <a:ext cx="648072" cy="810090"/>
          </a:xfrm>
          <a:prstGeom prst="rect">
            <a:avLst/>
          </a:prstGeom>
          <a:noFill/>
        </p:spPr>
      </p:pic>
      <p:pic>
        <p:nvPicPr>
          <p:cNvPr id="9" name="Picture 14" descr="https://www.toyway.ru/upload/iblock/b75/IG0080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 l="19940" r="60355" b="58095"/>
          <a:stretch>
            <a:fillRect/>
          </a:stretch>
        </p:blipFill>
        <p:spPr bwMode="auto">
          <a:xfrm>
            <a:off x="4355976" y="3645024"/>
            <a:ext cx="679239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9E0000"/>
                </a:solidFill>
                <a:latin typeface="Times New Roman" pitchFamily="18" charset="0"/>
                <a:cs typeface="Times New Roman" pitchFamily="18" charset="0"/>
              </a:rPr>
              <a:t>Цифры и счет</a:t>
            </a:r>
            <a:endParaRPr lang="ru-RU" sz="2400" dirty="0">
              <a:solidFill>
                <a:srgbClr val="9E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«Какой цифры не стало»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 ребёнком цифровой ряд. Ребёнок закрывает глаза или отворачивается, взрослый убирает одну или две цифры. Открыв глаза, ребёнок определяет какой цифры нет.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«Наведи порядок»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цифры расположены беспорядочно. Дать задание ребенку разложить цифры по порядку.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«Соедини стрелкой цифру с нужным количеством предметов».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Обведи в кружок цифру, которая соответствует количеству предметов.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«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Назови цифру»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 ребёнком цифровой ряд. Взрослый предлагает ребёнку показать любую из названных цифр, или, указывая на любую цифру, спросить как она называется.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9E0000"/>
                </a:solidFill>
                <a:latin typeface="Times New Roman" pitchFamily="18" charset="0"/>
                <a:cs typeface="Times New Roman" pitchFamily="18" charset="0"/>
              </a:rPr>
              <a:t>Геометрические фигуры</a:t>
            </a:r>
            <a:endParaRPr lang="ru-RU" sz="2400" b="1" dirty="0">
              <a:solidFill>
                <a:srgbClr val="9E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295232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i="1" dirty="0" smtClean="0"/>
              <a:t>1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) «Кто больше назовет»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Ребенок и взрослый соревнуются в названии предметов (в окружающей обстановке), похожих на геометрические фигуры. Например: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(дверь, картина, стена, палас, рамка оконная, крышка стола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(тарелка, обруч, часы, мяч, шарик, баночка, баранка и т.д.)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(конструктор, юбочка, сумочка, крышка у стола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(огурец, батон, салфетка, хлебница, селедочница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2) «Какой фигуры не стало»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рассматривают фигуры, называют, запоминают. Затем закрывают глаза. Взрослый убирает какую-нибудь фигуру, после чего, открыв глаза, дети определяют, чего не стало.</a:t>
            </a:r>
          </a:p>
          <a:p>
            <a:endParaRPr lang="ru-RU" sz="2000" dirty="0"/>
          </a:p>
        </p:txBody>
      </p:sp>
      <p:pic>
        <p:nvPicPr>
          <p:cNvPr id="4" name="Picture 16" descr="https://cdn.clipart.email/ef83ab704b6d35460c29ee2039c5d6e6_hands-covering-eyes-clipart-clipartxtras_904-1024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6476"/>
          <a:stretch>
            <a:fillRect/>
          </a:stretch>
        </p:blipFill>
        <p:spPr bwMode="auto">
          <a:xfrm>
            <a:off x="3563888" y="4581128"/>
            <a:ext cx="2304256" cy="1919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7869560" cy="4882554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Уважаемые родители, помните, игры в сочетании с занятиями по математике являются важным эффективным средством, способствующим овладению элементарными математическими знаниями и умениями, дальнейшему умственному развитию детей и подготовке их к успешному обучению в школе.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rgbClr val="9E0000"/>
                </a:solidFill>
                <a:latin typeface="Times New Roman" pitchFamily="18" charset="0"/>
                <a:cs typeface="Times New Roman" pitchFamily="18" charset="0"/>
              </a:rPr>
              <a:t>Желаем ВАМ успехов!</a:t>
            </a:r>
            <a:r>
              <a:rPr lang="ru-RU" dirty="0" smtClean="0">
                <a:solidFill>
                  <a:srgbClr val="9E0000"/>
                </a:solidFill>
              </a:rPr>
              <a:t/>
            </a:r>
            <a:br>
              <a:rPr lang="ru-RU" dirty="0" smtClean="0">
                <a:solidFill>
                  <a:srgbClr val="9E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172400" y="5733256"/>
            <a:ext cx="514400" cy="392907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443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Муниципальное бюджетное дошкольное общеобразовательное учреждение «Детский сад № 6 « Сказка»</vt:lpstr>
      <vt:lpstr>Здравствуйте, уважаемые родители!  </vt:lpstr>
      <vt:lpstr>Математика – это точная наука. И чтобы занятия по обучению ребёнка математике не превратились в школьные уроки, приглашаем вас отправиться в мир занимательной математики.   Развивать  математические способности у детей дошкольного возраста можно и дома и на прогулке и по дороге в детский сад, ведь нас окружают столько разных предметов: машины, деревья, дома, люди и т.д. </vt:lpstr>
      <vt:lpstr>Задачи на смекалку </vt:lpstr>
      <vt:lpstr>Игра «Отгадайте число»</vt:lpstr>
      <vt:lpstr>Цифры и счет</vt:lpstr>
      <vt:lpstr>Геометрические фигуры</vt:lpstr>
      <vt:lpstr>Уважаемые родители, помните, игры в сочетании с занятиями по математике являются важным эффективным средством, способствующим овладению элементарными математическими знаниями и умениями, дальнейшему умственному развитию детей и подготовке их к успешному обучению в школе.  Желаем ВАМ успехов!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общеобразовательное учреждение «Детский сад № 6 « Дюймовочка»</dc:title>
  <dc:creator>Евгеша</dc:creator>
  <cp:lastModifiedBy>Учетная запись Майкрософт</cp:lastModifiedBy>
  <cp:revision>5</cp:revision>
  <dcterms:created xsi:type="dcterms:W3CDTF">2020-12-15T03:09:03Z</dcterms:created>
  <dcterms:modified xsi:type="dcterms:W3CDTF">2023-05-15T05:54:34Z</dcterms:modified>
</cp:coreProperties>
</file>