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20D31-F968-4852-8648-DBF57A12D64F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A04F-C099-4C71-B79F-A9C8E79DB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«Танзыбейская СШ»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Современное учебное занятие в условиях введения обновленных ФГОС ООО на примере урока внеклассного чтения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Л.В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МБОУ «Танзыбейская СШ»</a:t>
            </a: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п.Танзыбей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2023 г.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Ключевая идея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урока – проблемный вопрос (проблемная ситуация)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720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Цели, прописанные через результат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Конкретные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Измеримые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Достижимые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R 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Ориентированные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Соотносимые с конкретным сроком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Конструктор  современного занятия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714356"/>
          <a:ext cx="8715438" cy="4800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6"/>
                <a:gridCol w="2238391"/>
                <a:gridCol w="3571901"/>
              </a:tblGrid>
              <a:tr h="97209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Идея/Цель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Формы, методы, приемы достижения цели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517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Идея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Каким образом Природа в произведении М.М. Пришвина помогает каждому герою?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Знать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опорные понятия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сказка- быль, словесный образ, метафора, сравнение, олицетворение, проблема, герои произведения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Активные методы обучения,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игровой прием «Сундук с сокровищами»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1.Актуализация  знаний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«Сундук с сокровищами»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Задание. Угадайте, какой предмет лежит в сундуке.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Задания в маршрутном листе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сказка- быль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?                 ?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- В чем противоречие?(1б)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Каким образом художественное своеобразие сказки–были «Кладовая солнца» М.Пришвина влияет на понимание смысла всего произведения?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5500702"/>
            <a:ext cx="864399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давать определение понятиям,  определять жанровую принадлежность произведения, воспринимать и интерпретировать прочитанное и т.п.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Конструктор  современного занятия 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857250"/>
          <a:ext cx="8715375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17"/>
                <a:gridCol w="1857388"/>
                <a:gridCol w="3571870"/>
              </a:tblGrid>
              <a:tr h="71436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Формы, методы, приемы достижения цели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just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Уметь/сможет продемонстрировать: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*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анализировать, интерпретировать и оценивать сказку-быль М.Пришвина «Кладовая солнца»;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*задавать и отвечать на вопросы - суждения по тексту;  </a:t>
                      </a:r>
                    </a:p>
                    <a:p>
                      <a:pPr lvl="0" algn="jus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*находить необходимую информацию в тексте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Активные методы обучения, учебная задача, работа  по тексту с маршрутной схемой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1.Система заданий в рабочем листе учащегося.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2.Ученики-эксперты формулируют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вопросы-суждения для выступающих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4857760"/>
            <a:ext cx="8715436" cy="200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и личностные результаты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выявлять и характеризовать существенные признаки объектов;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выразить свою точку зрения, задавать вопросы по существу обсуждаемой темы, сопоставить свои суждения с  суждениями др. участников диалога; ЛУУД: выражать позитивное отношение к духовно-нравственным ценностям.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Читательская грамотность 6 класс 2022-2023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857231"/>
          <a:ext cx="8715375" cy="5919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9"/>
                <a:gridCol w="5643602"/>
                <a:gridCol w="2000234"/>
              </a:tblGrid>
              <a:tr h="45249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 оценки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(%)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Понимать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фактологическую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информацию (сюжет, последовательность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событий и т.п.)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80/100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Устанавливать скрытые связи между событиями или утверждениями (причинно-следственные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отношения)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55/60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Понимать чувства, мотивы, характеры героев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40/36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Оценивать форму текста (структуру, стиль,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жанр и т.п.)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68/72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Понимать значение неизвестного слова или выражения на основе контекста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70/72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Формулировать выводы на основе обобщения отдельных частей текста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58/58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0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Различать факт и мнение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57/60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3220</TotalTime>
  <Words>372</Words>
  <Application>Microsoft Office PowerPoint</Application>
  <PresentationFormat>Экран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МБОУ «Танзыбейская СШ»</vt:lpstr>
      <vt:lpstr>Ключевая идея урока – проблемный вопрос (проблемная ситуация)</vt:lpstr>
      <vt:lpstr>Конструктор  современного занятия </vt:lpstr>
      <vt:lpstr>Конструктор  современного занятия </vt:lpstr>
      <vt:lpstr>Читательская грамотность 6 класс 2022-2023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73</cp:revision>
  <dcterms:created xsi:type="dcterms:W3CDTF">2023-04-29T08:44:27Z</dcterms:created>
  <dcterms:modified xsi:type="dcterms:W3CDTF">2023-05-11T12:17:53Z</dcterms:modified>
</cp:coreProperties>
</file>