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>
      <p:cViewPr varScale="1">
        <p:scale>
          <a:sx n="61" d="100"/>
          <a:sy n="61" d="100"/>
        </p:scale>
        <p:origin x="1456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A77097-0DA0-406C-BF96-1FFB88DCA05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D904F-EB48-44FE-A5B4-B24C6CEAEF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A5D25-B032-4650-8A81-0264994B4F8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7799A-81BF-4122-B5D7-1FD9AA3126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A5D25-B032-4650-8A81-0264994B4F8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7799A-81BF-4122-B5D7-1FD9AA3126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A5D25-B032-4650-8A81-0264994B4F8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7799A-81BF-4122-B5D7-1FD9AA3126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A5D25-B032-4650-8A81-0264994B4F8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7799A-81BF-4122-B5D7-1FD9AA3126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A5D25-B032-4650-8A81-0264994B4F8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7799A-81BF-4122-B5D7-1FD9AA3126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A5D25-B032-4650-8A81-0264994B4F8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7799A-81BF-4122-B5D7-1FD9AA3126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A5D25-B032-4650-8A81-0264994B4F8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7799A-81BF-4122-B5D7-1FD9AA3126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A5D25-B032-4650-8A81-0264994B4F8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7799A-81BF-4122-B5D7-1FD9AA3126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A5D25-B032-4650-8A81-0264994B4F8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7799A-81BF-4122-B5D7-1FD9AA3126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A5D25-B032-4650-8A81-0264994B4F8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7799A-81BF-4122-B5D7-1FD9AA3126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A5D25-B032-4650-8A81-0264994B4F8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7799A-81BF-4122-B5D7-1FD9AA3126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A5D25-B032-4650-8A81-0264994B4F87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7799A-81BF-4122-B5D7-1FD9AA3126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стория развития лоскутного шитья 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история развития лоскутного шитья "/>
          <p:cNvPicPr/>
          <p:nvPr/>
        </p:nvPicPr>
        <p:blipFill>
          <a:blip r:embed="rId3" cstate="screen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57760"/>
            <a:ext cx="2214578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история развития лоскутного шитья "/>
          <p:cNvPicPr/>
          <p:nvPr/>
        </p:nvPicPr>
        <p:blipFill>
          <a:blip r:embed="rId3" cstate="screen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22" y="4857760"/>
            <a:ext cx="2214578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2428868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Традиции лоскутной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техники</a:t>
            </a:r>
            <a:endParaRPr kumimoji="0" lang="ru-RU" sz="4800" b="0" i="1" u="none" strike="noStrike" cap="none" normalizeH="0" baseline="0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57422" y="4643446"/>
            <a:ext cx="48577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Выполнила: Рожкова Татьяна, 9 класс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МКОУ «Школа№3»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г. Прокопьевска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Райх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Светлана Викторовна,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учитель трудового обучения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стория развития лоскутного шитья 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071802" y="2214554"/>
            <a:ext cx="253973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Пэчворк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одежде</a:t>
            </a:r>
            <a:endParaRPr lang="ru-RU" sz="2400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https://heaclub.ru/tim/8d9269d0fdb94cb70b0044f80f1c080c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85992"/>
            <a:ext cx="207170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heaclub.ru/tim/44b497616768a30b8f0620d3db9af08c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3714728"/>
            <a:ext cx="214314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Джинсовый пэчворк (подборка)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2857496"/>
            <a:ext cx="1357322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http://odnatakaya.ru/images/stories/imag/Moda/stil/na-chto-obratit-vnimanie-pri-sozdanii-luka-s-odezhdoj-v-stile-pechvork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51475" y="3714728"/>
            <a:ext cx="3492525" cy="314327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стория развития лоскутного шитья 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714612" y="2143116"/>
            <a:ext cx="31550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Пэчворк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аксессуарах</a:t>
            </a:r>
            <a:endParaRPr lang="ru-RU" sz="2400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пэчворк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5000612"/>
            <a:ext cx="221457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ale4ka.ru/wp-content/uploads/2015/05/sumki_v_stile_pechvork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786058"/>
            <a:ext cx="2786114" cy="2143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nacrestike.ru/_pu/4/s15086992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5214950"/>
            <a:ext cx="2000264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пэчворк идеи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5214950"/>
            <a:ext cx="1785950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Pechvork_sumki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57554" y="2786058"/>
            <a:ext cx="5072059" cy="245366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стория развития лоскутного шитья 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571868" y="2143116"/>
            <a:ext cx="20513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Мои работы</a:t>
            </a:r>
            <a:endParaRPr kumimoji="0" lang="ru-RU" sz="2800" b="0" i="0" strike="noStrike" cap="none" normalizeH="0" baseline="0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C:\Users\Св\AppData\Local\Microsoft\Windows\Temporary Internet Files\Content.Word\IMG_20190401_12241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500306"/>
            <a:ext cx="196215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Св\AppData\Local\Microsoft\Windows\Temporary Internet Files\Content.Word\IMG_20190401_122345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3429000"/>
            <a:ext cx="221457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Св\AppData\Local\Microsoft\Windows\Temporary Internet Files\Content.Word\IMG_20190401_121649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2285992"/>
            <a:ext cx="178595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Св\AppData\Local\Microsoft\Windows\Temporary Internet Files\Content.Word\IMG_20190401_121553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429000"/>
            <a:ext cx="192882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стория развития лоскутного шитья 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история развития лоскутного шитья "/>
          <p:cNvPicPr/>
          <p:nvPr/>
        </p:nvPicPr>
        <p:blipFill>
          <a:blip r:embed="rId3" cstate="screen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57760"/>
            <a:ext cx="2214578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история развития лоскутного шитья "/>
          <p:cNvPicPr/>
          <p:nvPr/>
        </p:nvPicPr>
        <p:blipFill>
          <a:blip r:embed="rId3" cstate="screen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22" y="4857760"/>
            <a:ext cx="2214578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142976" y="2571744"/>
            <a:ext cx="739016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Спасибо за внимание!</a:t>
            </a:r>
            <a:endParaRPr kumimoji="0" lang="ru-RU" sz="5400" b="0" i="0" strike="noStrike" cap="none" normalizeH="0" baseline="0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история развития лоскутного шитья "/>
          <p:cNvPicPr/>
          <p:nvPr/>
        </p:nvPicPr>
        <p:blipFill>
          <a:blip r:embed="rId4" cstate="screen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97013">
            <a:off x="3412351" y="4124885"/>
            <a:ext cx="2214578" cy="22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стория развития лоскутного шитья 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история развития лоскутного шитья "/>
          <p:cNvPicPr/>
          <p:nvPr/>
        </p:nvPicPr>
        <p:blipFill>
          <a:blip r:embed="rId3" cstate="screen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57760"/>
            <a:ext cx="2214578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история развития лоскутного шитья "/>
          <p:cNvPicPr/>
          <p:nvPr/>
        </p:nvPicPr>
        <p:blipFill>
          <a:blip r:embed="rId3" cstate="screen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22" y="4857760"/>
            <a:ext cx="2214578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0" y="2214554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Patchwork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от англ.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patch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заплатка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кусочек ткани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неправильной формы,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work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работа.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3571876"/>
            <a:ext cx="91440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907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моей работы: изучение традиций и видов лоскутной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90700" algn="l"/>
              </a:tabLs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техники.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907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узнать историю лоскутной техники;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90700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-  рассмотреть традиции разных стран;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90700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- изучить технику выполнения;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90700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- узнать, как можно применить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90700" algn="l"/>
              </a:tabLst>
            </a:pPr>
            <a:r>
              <a:rPr lang="ru-RU" sz="2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лоскутную технику в современных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90700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изделиях.	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907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стория развития лоскутного шитья 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история развития лоскутного шитья "/>
          <p:cNvPicPr/>
          <p:nvPr/>
        </p:nvPicPr>
        <p:blipFill>
          <a:blip r:embed="rId3" cstate="screen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57760"/>
            <a:ext cx="2214578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история развития лоскутного шитья "/>
          <p:cNvPicPr/>
          <p:nvPr/>
        </p:nvPicPr>
        <p:blipFill>
          <a:blip r:embed="rId3" cstate="screen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22" y="4857760"/>
            <a:ext cx="2214578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857356" y="2071678"/>
            <a:ext cx="50030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Традиции лоскутной техники</a:t>
            </a:r>
            <a:endParaRPr kumimoji="0" lang="ru-RU" sz="28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2714620"/>
            <a:ext cx="47113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Англия, как родина </a:t>
            </a:r>
            <a:r>
              <a:rPr lang="ru-RU" sz="2800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пэчворка</a:t>
            </a:r>
            <a: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70" name="Picture 6" descr="odeyala_ruchnoy_raboty_na_vetr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4071942"/>
            <a:ext cx="4542486" cy="2786058"/>
          </a:xfrm>
          <a:prstGeom prst="rect">
            <a:avLst/>
          </a:prstGeom>
          <a:noFill/>
        </p:spPr>
      </p:pic>
      <p:pic>
        <p:nvPicPr>
          <p:cNvPr id="11272" name="Picture 8" descr="http://domosedi.ru/wp-content/uploads/2018/08/1308h-1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86124"/>
            <a:ext cx="2285984" cy="16073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стория развития лоскутного шитья 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571604" y="2143116"/>
            <a:ext cx="57597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История лоскутного шитья в России</a:t>
            </a:r>
            <a:endParaRPr kumimoji="0" lang="ru-RU" sz="2800" b="0" i="0" strike="noStrike" cap="none" normalizeH="0" baseline="0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 descr="http://www.quilters.ru/upload/iblock/df0/GAT_011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786058"/>
            <a:ext cx="2500330" cy="2928958"/>
          </a:xfrm>
          <a:prstGeom prst="rect">
            <a:avLst/>
          </a:prstGeom>
          <a:noFill/>
        </p:spPr>
      </p:pic>
      <p:pic>
        <p:nvPicPr>
          <p:cNvPr id="10244" name="Picture 4" descr="http://www.quilters.ru/upload/iblock/5e7/GAT_000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2714620"/>
            <a:ext cx="2428892" cy="2786082"/>
          </a:xfrm>
          <a:prstGeom prst="rect">
            <a:avLst/>
          </a:prstGeom>
          <a:noFill/>
        </p:spPr>
      </p:pic>
      <p:pic>
        <p:nvPicPr>
          <p:cNvPr id="10246" name="Picture 6" descr="http://www.quilters.ru/upload/iblock/d18/GAT_013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3243607"/>
            <a:ext cx="2786050" cy="361439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стория развития лоскутного шитья 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214678" y="1857364"/>
            <a:ext cx="26983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sz="2800" b="1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пэчворка</a:t>
            </a:r>
            <a:endParaRPr lang="ru-RU" sz="2800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71472" y="2357430"/>
            <a:ext cx="8286808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Классический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4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Вязаный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пэчворк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Японский пэчворк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2928934"/>
            <a:ext cx="200026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Вязаный пэчворк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5072074"/>
            <a:ext cx="2214578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Крейзи-пэчворк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2857496"/>
            <a:ext cx="228601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история лоскутного шитья в россии 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2928934"/>
            <a:ext cx="228601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143240" y="2357430"/>
            <a:ext cx="26463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lang="ru-RU" sz="2400" dirty="0" err="1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Крейзи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пэчворк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857884" y="2357430"/>
            <a:ext cx="30807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Японский </a:t>
            </a:r>
            <a:r>
              <a:rPr lang="ru-RU" sz="2400" dirty="0" err="1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пэчворк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стория развития лоскутного шитья 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Пэчворк: техника &quot;быстрые квадраты&quot;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714752"/>
            <a:ext cx="264320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Пэчворк: техника &quot;Полоски&quot;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2643182"/>
            <a:ext cx="257176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Пэчворк: техника &quot;Треугольники&quot;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3500438"/>
            <a:ext cx="257176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857488" y="1785926"/>
            <a:ext cx="27233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334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Техника </a:t>
            </a:r>
            <a:r>
              <a:rPr kumimoji="0" lang="ru-RU" sz="2400" b="1" i="0" u="none" strike="noStrike" cap="none" normalizeH="0" baseline="0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пэчворка</a:t>
            </a:r>
            <a:endParaRPr kumimoji="0" lang="ru-RU" sz="2400" b="0" i="0" u="none" strike="noStrike" cap="none" normalizeH="0" baseline="0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3000372"/>
            <a:ext cx="22215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Быстрые квадраты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3240" y="2214554"/>
            <a:ext cx="23604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Полоска к полоске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00826" y="2857496"/>
            <a:ext cx="1928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Треугольники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Прихватки пэчворк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5081368"/>
            <a:ext cx="1857388" cy="1776632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286248" y="4643446"/>
            <a:ext cx="766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Соты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стория развития лоскутного шитья 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357422" y="2357430"/>
            <a:ext cx="43738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Пэчворк</a:t>
            </a:r>
            <a: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интерьере кухни</a:t>
            </a:r>
            <a:endParaRPr kumimoji="0" lang="ru-RU" sz="2800" b="0" i="0" strike="noStrike" cap="none" normalizeH="0" baseline="0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https://kitchenremont.ru/images/2015-11-18_00492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3571876"/>
            <a:ext cx="2559681" cy="228601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Рисунок 9" descr="Посмотрите примеры на фото, и определите, какой вариант предпочтительнее для вас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571876"/>
            <a:ext cx="5690867" cy="226195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714612" y="1428736"/>
            <a:ext cx="42233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Современные тенденции</a:t>
            </a:r>
            <a:endParaRPr kumimoji="0" lang="ru-RU" sz="2800" b="0" i="0" u="none" strike="noStrike" cap="none" normalizeH="0" baseline="0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http://img-fotki.yandex.ru/get/9298/109064684.3de/0_d4a2f_e5465f52_XL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857364"/>
            <a:ext cx="1612890" cy="1618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Пэчворк мастер класс для начинающих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1571612"/>
            <a:ext cx="1857368" cy="1833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стория развития лоскутного шитья 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714612" y="2143116"/>
            <a:ext cx="40597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Пэчворк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интерьере спальни</a:t>
            </a:r>
            <a:endParaRPr lang="ru-RU" sz="2400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https://kitchenremont.ru/images/123847488_92916735_large_interiorpatchwork10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3214686"/>
            <a:ext cx="2786082" cy="300039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4" name="Рисунок 13" descr="покрывало пэчворк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14686"/>
            <a:ext cx="4071947" cy="2990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Квилтинг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4613681"/>
            <a:ext cx="2976550" cy="224431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стория развития лоскутного шитья 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714612" y="2143116"/>
            <a:ext cx="41948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Пэчворк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интерьере гостиной</a:t>
            </a:r>
            <a:endParaRPr lang="ru-RU" sz="2400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 descr="hello_html_m3c75574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214686"/>
            <a:ext cx="2714624" cy="269557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Рисунок 8" descr="https://kitchenremont.ru/images/original_pushkar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3071810"/>
            <a:ext cx="2273929" cy="280495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4" name="Рисунок 13" descr="https://kitchenremont.ru/images/123847488_92916735_large_interiorpatchwork101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2643182"/>
            <a:ext cx="2988310" cy="400623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192</TotalTime>
  <Words>166</Words>
  <Application>Microsoft Office PowerPoint</Application>
  <PresentationFormat>Экран (4:3)</PresentationFormat>
  <Paragraphs>47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79069</cp:lastModifiedBy>
  <cp:revision>20</cp:revision>
  <dcterms:created xsi:type="dcterms:W3CDTF">2019-03-25T02:45:49Z</dcterms:created>
  <dcterms:modified xsi:type="dcterms:W3CDTF">2023-05-15T07:28:59Z</dcterms:modified>
</cp:coreProperties>
</file>