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12000" r="5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86446" y="6072206"/>
            <a:ext cx="3214678" cy="64296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000" b="1" i="1" dirty="0" smtClean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  <a:cs typeface="Times New Roman"/>
                <a:sym typeface="Times New Roman"/>
              </a:rPr>
              <a:t>ДИДАКТИЧЕСКАЯ  ИГРА</a:t>
            </a:r>
            <a:br>
              <a:rPr lang="ru-RU" sz="4000" b="1" i="1" dirty="0" smtClean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  <a:cs typeface="Times New Roman"/>
                <a:sym typeface="Times New Roman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  <a:cs typeface="Times New Roman"/>
                <a:sym typeface="Times New Roman"/>
              </a:rPr>
              <a:t>«Третий лишний»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6000744"/>
            <a:ext cx="3271838" cy="857256"/>
          </a:xfrm>
        </p:spPr>
        <p:txBody>
          <a:bodyPr>
            <a:normAutofit fontScale="77500" lnSpcReduction="20000"/>
          </a:bodyPr>
          <a:lstStyle/>
          <a:p>
            <a:pPr lvl="0" algn="r">
              <a:spcBef>
                <a:spcPct val="0"/>
              </a:spcBef>
              <a:defRPr/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ct val="0"/>
              </a:spcBef>
              <a:defRPr/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Торжинская Р.С.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МБОУ БГО СОШ №13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admin\Desktop\для фотошопа\pngwing.com (1)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000636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" descr="C:\Users\admin\Desktop\третий лишний\pngwing.co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857364"/>
            <a:ext cx="2520000" cy="2520000"/>
          </a:xfrm>
          <a:prstGeom prst="rect">
            <a:avLst/>
          </a:prstGeom>
          <a:noFill/>
        </p:spPr>
      </p:pic>
      <p:pic>
        <p:nvPicPr>
          <p:cNvPr id="1027" name="3" descr="C:\Users\admin\Desktop\третий лишний\pngwing.com 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000240"/>
            <a:ext cx="2769324" cy="2520000"/>
          </a:xfrm>
          <a:prstGeom prst="rect">
            <a:avLst/>
          </a:prstGeom>
          <a:noFill/>
        </p:spPr>
      </p:pic>
      <p:pic>
        <p:nvPicPr>
          <p:cNvPr id="1028" name="2" descr="C:\Users\admin\Desktop\третий лишний\pngwing.com 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857364"/>
            <a:ext cx="2064239" cy="2520000"/>
          </a:xfrm>
          <a:prstGeom prst="rect">
            <a:avLst/>
          </a:prstGeom>
          <a:noFill/>
        </p:spPr>
      </p:pic>
      <p:pic>
        <p:nvPicPr>
          <p:cNvPr id="6" name="Picture 11" descr="C:\Users\admin\Desktop\интерактивный плакат\54786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8429652" y="6143644"/>
            <a:ext cx="571504" cy="50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" descr="C:\Users\admin\Desktop\третий лишний\pngwing.com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00034" y="1857364"/>
            <a:ext cx="2520000" cy="2520000"/>
          </a:xfrm>
          <a:prstGeom prst="rect">
            <a:avLst/>
          </a:prstGeom>
          <a:noFill/>
        </p:spPr>
      </p:pic>
      <p:pic>
        <p:nvPicPr>
          <p:cNvPr id="1027" name="3" descr="C:\Users\admin\Desktop\третий лишний\pngwing.com (1)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43306" y="1857364"/>
            <a:ext cx="2063638" cy="2520000"/>
          </a:xfrm>
          <a:prstGeom prst="rect">
            <a:avLst/>
          </a:prstGeom>
          <a:noFill/>
        </p:spPr>
      </p:pic>
      <p:pic>
        <p:nvPicPr>
          <p:cNvPr id="1028" name="2" descr="C:\Users\admin\Desktop\третий лишний\pngwing.com (2)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715140" y="1928802"/>
            <a:ext cx="1395843" cy="2520000"/>
          </a:xfrm>
          <a:prstGeom prst="rect">
            <a:avLst/>
          </a:prstGeom>
          <a:noFill/>
        </p:spPr>
      </p:pic>
      <p:pic>
        <p:nvPicPr>
          <p:cNvPr id="5" name="Picture 11" descr="C:\Users\admin\Desktop\интерактивный плакат\54786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8429652" y="6143644"/>
            <a:ext cx="571504" cy="50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" descr="C:\Users\admin\Desktop\третий лишний\pngwing.com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357554" y="1928802"/>
            <a:ext cx="2520000" cy="2520000"/>
          </a:xfrm>
          <a:prstGeom prst="rect">
            <a:avLst/>
          </a:prstGeom>
          <a:noFill/>
        </p:spPr>
      </p:pic>
      <p:pic>
        <p:nvPicPr>
          <p:cNvPr id="1027" name="3" descr="C:\Users\admin\Desktop\третий лишний\pngwing.com (1)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429388" y="1785926"/>
            <a:ext cx="2054115" cy="2520000"/>
          </a:xfrm>
          <a:prstGeom prst="rect">
            <a:avLst/>
          </a:prstGeom>
          <a:noFill/>
        </p:spPr>
      </p:pic>
      <p:pic>
        <p:nvPicPr>
          <p:cNvPr id="1028" name="2" descr="C:\Users\admin\Desktop\третий лишний\pngwing.com (2)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857224" y="2000240"/>
            <a:ext cx="2064239" cy="2246790"/>
          </a:xfrm>
          <a:prstGeom prst="rect">
            <a:avLst/>
          </a:prstGeom>
          <a:noFill/>
        </p:spPr>
      </p:pic>
      <p:pic>
        <p:nvPicPr>
          <p:cNvPr id="5" name="Picture 11" descr="C:\Users\admin\Desktop\интерактивный плакат\54786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8429652" y="6143644"/>
            <a:ext cx="571504" cy="50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" descr="C:\Users\admin\Desktop\третий лишний\pngwing.com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42910" y="1863701"/>
            <a:ext cx="2520000" cy="2507326"/>
          </a:xfrm>
          <a:prstGeom prst="rect">
            <a:avLst/>
          </a:prstGeom>
          <a:noFill/>
        </p:spPr>
      </p:pic>
      <p:pic>
        <p:nvPicPr>
          <p:cNvPr id="1027" name="3" descr="C:\Users\admin\Desktop\третий лишний\pngwing.com (1)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715008" y="2078950"/>
            <a:ext cx="2769324" cy="2362579"/>
          </a:xfrm>
          <a:prstGeom prst="rect">
            <a:avLst/>
          </a:prstGeom>
          <a:noFill/>
        </p:spPr>
      </p:pic>
      <p:pic>
        <p:nvPicPr>
          <p:cNvPr id="1028" name="2" descr="C:\Users\admin\Desktop\третий лишний\pngwing.com (2)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643306" y="2095566"/>
            <a:ext cx="2064239" cy="2043596"/>
          </a:xfrm>
          <a:prstGeom prst="rect">
            <a:avLst/>
          </a:prstGeom>
          <a:noFill/>
        </p:spPr>
      </p:pic>
      <p:pic>
        <p:nvPicPr>
          <p:cNvPr id="5" name="Picture 11" descr="C:\Users\admin\Desktop\интерактивный плакат\54786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8429652" y="6143644"/>
            <a:ext cx="571504" cy="50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C:\Users\admin\Desktop\для фотошопа\pngwing.co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1090" y="6215082"/>
            <a:ext cx="500066" cy="500066"/>
          </a:xfrm>
          <a:prstGeom prst="rect">
            <a:avLst/>
          </a:prstGeom>
          <a:noFill/>
        </p:spPr>
      </p:pic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143108" y="642918"/>
            <a:ext cx="4811546" cy="481154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 ИГРА «Третий лишний»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необычные насекомые планеты. </dc:title>
  <dc:creator>USER</dc:creator>
  <cp:lastModifiedBy>admin</cp:lastModifiedBy>
  <cp:revision>8</cp:revision>
  <dcterms:created xsi:type="dcterms:W3CDTF">2020-04-13T13:46:09Z</dcterms:created>
  <dcterms:modified xsi:type="dcterms:W3CDTF">2023-05-15T18:04:08Z</dcterms:modified>
</cp:coreProperties>
</file>