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2"/>
  </p:notesMasterIdLst>
  <p:sldIdLst>
    <p:sldId id="273" r:id="rId2"/>
    <p:sldId id="282" r:id="rId3"/>
    <p:sldId id="258" r:id="rId4"/>
    <p:sldId id="256" r:id="rId5"/>
    <p:sldId id="261" r:id="rId6"/>
    <p:sldId id="272" r:id="rId7"/>
    <p:sldId id="260" r:id="rId8"/>
    <p:sldId id="278" r:id="rId9"/>
    <p:sldId id="286" r:id="rId10"/>
    <p:sldId id="29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66"/>
    <a:srgbClr val="DC0240"/>
    <a:srgbClr val="993300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9858" autoAdjust="0"/>
  </p:normalViewPr>
  <p:slideViewPr>
    <p:cSldViewPr>
      <p:cViewPr varScale="1">
        <p:scale>
          <a:sx n="66" d="100"/>
          <a:sy n="66" d="100"/>
        </p:scale>
        <p:origin x="-125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56BB2D-A976-4347-8E30-A6860F00DC33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25319-07F6-4D7D-9036-90532BDCD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25319-07F6-4D7D-9036-90532BDCD6E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051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Много лет прошло со дня смерти А.С. Пушкина, а память о нём не умирает. Люди очень любят Пушкина – дети читают его сказки, взрослые перечитывают</a:t>
            </a:r>
            <a:r>
              <a:rPr lang="ru-RU" baseline="0" dirty="0" smtClean="0"/>
              <a:t> стихи и повести.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25319-07F6-4D7D-9036-90532BDCD6E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60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25319-07F6-4D7D-9036-90532BDCD6E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571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185ED-E65E-41E6-9BCB-46F753757F2A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379A-0E19-4794-B38B-83E2A27C6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37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185ED-E65E-41E6-9BCB-46F753757F2A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379A-0E19-4794-B38B-83E2A27C6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457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185ED-E65E-41E6-9BCB-46F753757F2A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379A-0E19-4794-B38B-83E2A27C6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0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185ED-E65E-41E6-9BCB-46F753757F2A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379A-0E19-4794-B38B-83E2A27C6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99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185ED-E65E-41E6-9BCB-46F753757F2A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379A-0E19-4794-B38B-83E2A27C6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6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185ED-E65E-41E6-9BCB-46F753757F2A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379A-0E19-4794-B38B-83E2A27C6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55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185ED-E65E-41E6-9BCB-46F753757F2A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379A-0E19-4794-B38B-83E2A27C6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7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185ED-E65E-41E6-9BCB-46F753757F2A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379A-0E19-4794-B38B-83E2A27C6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065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185ED-E65E-41E6-9BCB-46F753757F2A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379A-0E19-4794-B38B-83E2A27C6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33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185ED-E65E-41E6-9BCB-46F753757F2A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379A-0E19-4794-B38B-83E2A27C6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65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185ED-E65E-41E6-9BCB-46F753757F2A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379A-0E19-4794-B38B-83E2A27C6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71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185ED-E65E-41E6-9BCB-46F753757F2A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A379A-0E19-4794-B38B-83E2A27C6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259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2716" y="260648"/>
            <a:ext cx="8229600" cy="200223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Великий русский </a:t>
            </a:r>
            <a:r>
              <a:rPr lang="ru-RU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поэт</a:t>
            </a:r>
            <a:br>
              <a:rPr lang="ru-RU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53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Александр Сергеевич    Пушкин</a:t>
            </a:r>
            <a:r>
              <a:rPr lang="ru-RU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ru-RU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223404"/>
            <a:ext cx="4104456" cy="4354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lib.uni-dubna.ru/biblweb/images/exposition1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7802" y="2223404"/>
            <a:ext cx="2901786" cy="3883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83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 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-252536" y="-1"/>
            <a:ext cx="9217024" cy="908721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ru-RU" sz="44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Сказки Пушкина</a:t>
            </a:r>
            <a:endParaRPr lang="ru-RU" sz="44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43" name="Picture 3" descr="C:\Users\user\Pictures\О  ПУШКИНЕ\Сказка о рыбаке и рыбке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801" y="719566"/>
            <a:ext cx="2843808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5641" y="2852423"/>
            <a:ext cx="30514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рыбаке и рыбке".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8609" y="58207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о мертвой царевне и о семи богатырях".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32116" y="6065436"/>
            <a:ext cx="35509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"</a:t>
            </a:r>
            <a:r>
              <a:rPr lang="ru-RU" sz="2000" b="1" dirty="0"/>
              <a:t>Сказка 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Золотом</a:t>
            </a:r>
            <a:r>
              <a:rPr lang="ru-RU" sz="2000" b="1" dirty="0"/>
              <a:t> петушке". </a:t>
            </a:r>
          </a:p>
        </p:txBody>
      </p:sp>
      <p:pic>
        <p:nvPicPr>
          <p:cNvPr id="10245" name="Picture 5" descr="http://www.sobaka.ru/uploads/%D0%B1%D0%B0%D0%BB%D0%B4%D0%B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7370" y="188640"/>
            <a:ext cx="2489671" cy="248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372200" y="2852423"/>
            <a:ext cx="31683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"Сказка о попе 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Балде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". </a:t>
            </a:r>
          </a:p>
        </p:txBody>
      </p:sp>
      <p:pic>
        <p:nvPicPr>
          <p:cNvPr id="10247" name="Picture 7" descr="https://im3-tub-ru.yandex.net/i?id=e893e5387f410ead80874855c7b86d4d-l&amp;n=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7077" y="980728"/>
            <a:ext cx="3132921" cy="236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http://www.playing-field.ru/img/2015/052213/234804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73" y="3560309"/>
            <a:ext cx="3013855" cy="2260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4" name="Picture 1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0518" y="3645024"/>
            <a:ext cx="3437090" cy="2314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419872" y="3560309"/>
            <a:ext cx="22870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"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царе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Салтане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72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988840"/>
            <a:ext cx="6999615" cy="4583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2880320"/>
          </a:xfrm>
        </p:spPr>
        <p:txBody>
          <a:bodyPr>
            <a:normAutofit/>
          </a:bodyPr>
          <a:lstStyle/>
          <a:p>
            <a:r>
              <a:rPr lang="ru-RU" sz="2400" dirty="0">
                <a:cs typeface="Times New Roman" panose="02020603050405020304" pitchFamily="18" charset="0"/>
              </a:rPr>
              <a:t>Александр Сергеевич Пушкин - самый любимый писатель </a:t>
            </a:r>
            <a:r>
              <a:rPr lang="ru-RU" sz="2400" dirty="0" smtClean="0">
                <a:cs typeface="Times New Roman" panose="02020603050405020304" pitchFamily="18" charset="0"/>
              </a:rPr>
              <a:t>     у </a:t>
            </a:r>
            <a:r>
              <a:rPr lang="ru-RU" sz="2400" dirty="0">
                <a:cs typeface="Times New Roman" panose="02020603050405020304" pitchFamily="18" charset="0"/>
              </a:rPr>
              <a:t>нас в стране. Его знают все. Его портрет всем знаком – всякий, взглянув на это лицо с живыми, ясными </a:t>
            </a:r>
            <a:r>
              <a:rPr lang="ru-RU" sz="2400" dirty="0" smtClean="0">
                <a:cs typeface="Times New Roman" panose="02020603050405020304" pitchFamily="18" charset="0"/>
              </a:rPr>
              <a:t>глазами, на </a:t>
            </a:r>
            <a:r>
              <a:rPr lang="ru-RU" sz="2400" dirty="0">
                <a:cs typeface="Times New Roman" panose="02020603050405020304" pitchFamily="18" charset="0"/>
              </a:rPr>
              <a:t>эти вьющиеся волосы и кучерявые бакенбарды на щеках, скажет: «Это Пушкин». 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220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Детство А.С. Пушкина</a:t>
            </a:r>
            <a:r>
              <a:rPr lang="ru-RU" sz="4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4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ru-RU" sz="4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1412776"/>
            <a:ext cx="4114800" cy="47133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Родился</a:t>
            </a:r>
            <a:br>
              <a:rPr lang="ru-RU" dirty="0" smtClean="0"/>
            </a:br>
            <a:r>
              <a:rPr lang="ru-RU" dirty="0" smtClean="0"/>
              <a:t>6 июня 1799 года</a:t>
            </a:r>
            <a:br>
              <a:rPr lang="ru-RU" dirty="0" smtClean="0"/>
            </a:br>
            <a:r>
              <a:rPr lang="ru-RU" dirty="0" smtClean="0"/>
              <a:t>в Москве,</a:t>
            </a:r>
            <a:br>
              <a:rPr lang="ru-RU" dirty="0" smtClean="0"/>
            </a:br>
            <a:r>
              <a:rPr lang="ru-RU" dirty="0" smtClean="0"/>
              <a:t>в дворянской семье.</a:t>
            </a:r>
            <a:br>
              <a:rPr lang="ru-RU" dirty="0" smtClean="0"/>
            </a:br>
            <a:r>
              <a:rPr lang="ru-RU" dirty="0" smtClean="0"/>
              <a:t>Семья принадлежала к самой образованной части московского общества.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390525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3778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sz="5300" b="1" dirty="0">
                <a:solidFill>
                  <a:srgbClr val="FF0000"/>
                </a:solidFill>
              </a:rPr>
              <a:t>Родители А.С. Пушкина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4725144"/>
            <a:ext cx="4040188" cy="1656183"/>
          </a:xfrm>
        </p:spPr>
        <p:txBody>
          <a:bodyPr>
            <a:normAutofit/>
          </a:bodyPr>
          <a:lstStyle/>
          <a:p>
            <a:r>
              <a:rPr lang="ru-RU" dirty="0"/>
              <a:t>Мать </a:t>
            </a:r>
            <a:r>
              <a:rPr lang="ru-RU" dirty="0" smtClean="0"/>
              <a:t>поэта-</a:t>
            </a:r>
          </a:p>
          <a:p>
            <a:r>
              <a:rPr lang="ru-RU" dirty="0" smtClean="0"/>
              <a:t>Надежда </a:t>
            </a:r>
            <a:r>
              <a:rPr lang="ru-RU" dirty="0"/>
              <a:t>Осиповна</a:t>
            </a:r>
          </a:p>
          <a:p>
            <a:endParaRPr lang="ru-RU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1124744"/>
            <a:ext cx="4040188" cy="3030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5940152" y="3861048"/>
            <a:ext cx="4041775" cy="2088233"/>
          </a:xfrm>
        </p:spPr>
        <p:txBody>
          <a:bodyPr>
            <a:normAutofit/>
          </a:bodyPr>
          <a:lstStyle/>
          <a:p>
            <a:r>
              <a:rPr lang="ru-RU" dirty="0" smtClean="0"/>
              <a:t>Отец </a:t>
            </a:r>
            <a:r>
              <a:rPr lang="ru-RU" dirty="0"/>
              <a:t>поэта – </a:t>
            </a:r>
            <a:endParaRPr lang="ru-RU" dirty="0" smtClean="0"/>
          </a:p>
          <a:p>
            <a:r>
              <a:rPr lang="ru-RU" dirty="0" smtClean="0"/>
              <a:t>Сергей </a:t>
            </a:r>
            <a:r>
              <a:rPr lang="ru-RU" dirty="0"/>
              <a:t>Львович</a:t>
            </a: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24128" y="908720"/>
            <a:ext cx="2844686" cy="395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10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1977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636" y="1873724"/>
            <a:ext cx="6480720" cy="485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0"/>
            <a:ext cx="88569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+mj-lt"/>
                <a:cs typeface="Times New Roman" panose="02020603050405020304" pitchFamily="18" charset="0"/>
              </a:rPr>
              <a:t>В детстве за ним ухаживала няня Арина Родионовна, которую маленький Саша очень любил. Няня знала много народных сказок, песен и умело рассказывала их. Так, с раннего детства,  зародилась любовь Пушкина к сказкам. Став взрослым, Пушкин продолжал собирать народные сказки и </a:t>
            </a:r>
            <a:r>
              <a:rPr lang="ru-RU" sz="2000" dirty="0" smtClean="0">
                <a:latin typeface="+mj-lt"/>
                <a:cs typeface="Times New Roman" panose="02020603050405020304" pitchFamily="18" charset="0"/>
              </a:rPr>
              <a:t>начал писать </a:t>
            </a:r>
            <a:r>
              <a:rPr lang="ru-RU" sz="2000" dirty="0">
                <a:latin typeface="+mj-lt"/>
                <a:cs typeface="Times New Roman" panose="02020603050405020304" pitchFamily="18" charset="0"/>
              </a:rPr>
              <a:t>свои. Персонажи сказок Пушкина - это персонажи народных сказок: </a:t>
            </a:r>
            <a:r>
              <a:rPr lang="ru-RU" sz="2000" dirty="0" smtClean="0">
                <a:latin typeface="+mj-lt"/>
                <a:cs typeface="Times New Roman" panose="02020603050405020304" pitchFamily="18" charset="0"/>
              </a:rPr>
              <a:t>Русалка, царевичи</a:t>
            </a:r>
            <a:r>
              <a:rPr lang="ru-RU" sz="2000" dirty="0">
                <a:latin typeface="+mj-lt"/>
                <a:cs typeface="Times New Roman" panose="02020603050405020304" pitchFamily="18" charset="0"/>
              </a:rPr>
              <a:t>, сказочные богатыри и т.п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5889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6840760" cy="5125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cs typeface="Times New Roman" panose="02020603050405020304" pitchFamily="18" charset="0"/>
              </a:rPr>
              <a:t>Любимым занятием Александра с детства было чтение</a:t>
            </a:r>
            <a:r>
              <a:rPr lang="ru-RU" sz="2400" dirty="0" smtClean="0">
                <a:cs typeface="Times New Roman" panose="02020603050405020304" pitchFamily="18" charset="0"/>
              </a:rPr>
              <a:t>. Он рано научился читать и по-русски и по-французски. У отца поэта было много книг, и маленький Пушкин забирался в отцовский кабинет и с увлечением читал его книги.</a:t>
            </a:r>
            <a:endParaRPr lang="ru-RU" sz="24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47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850106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FF0000"/>
                </a:solidFill>
                <a:cs typeface="Times New Roman" panose="02020603050405020304" pitchFamily="18" charset="0"/>
              </a:rPr>
              <a:t>Л</a:t>
            </a:r>
            <a:r>
              <a:rPr lang="ru-RU" sz="48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ицей</a:t>
            </a:r>
            <a:endParaRPr lang="ru-RU" sz="4800" b="1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88024" y="4005064"/>
            <a:ext cx="4038600" cy="252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cs typeface="Times New Roman" panose="02020603050405020304" pitchFamily="18" charset="0"/>
              </a:rPr>
              <a:t>Когда Пушкину исполнилось 12 лет, его отвезли в Петербург и отдали в школу, которая называлась лицей. Она находилась в городке Царское село (теперь это город Пушкин)</a:t>
            </a:r>
            <a:endParaRPr lang="ru-RU" sz="2000" dirty="0"/>
          </a:p>
        </p:txBody>
      </p:sp>
      <p:pic>
        <p:nvPicPr>
          <p:cNvPr id="2056" name="Picture 8" descr="http://cdn01.ru/files/users/images/8e/e8/8ee842b6335827850de5957e10e6bac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4464496" cy="334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11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-315416"/>
            <a:ext cx="3995936" cy="424847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+mn-lt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latin typeface="+mn-lt"/>
                <a:cs typeface="Times New Roman" panose="02020603050405020304" pitchFamily="18" charset="0"/>
              </a:rPr>
              <a:t>лицее </a:t>
            </a:r>
            <a:r>
              <a:rPr lang="ru-RU" sz="2400" dirty="0">
                <a:latin typeface="+mn-lt"/>
                <a:cs typeface="Times New Roman" panose="02020603050405020304" pitchFamily="18" charset="0"/>
              </a:rPr>
              <a:t>училось около 30 мальчиков и они были очень дружны между собой</a:t>
            </a:r>
            <a:r>
              <a:rPr lang="ru-RU" sz="2400" dirty="0" smtClean="0">
                <a:latin typeface="+mn-lt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19 </a:t>
            </a:r>
            <a:r>
              <a:rPr lang="ru-RU" sz="2400" dirty="0">
                <a:latin typeface="+mn-lt"/>
              </a:rPr>
              <a:t>октября </a:t>
            </a:r>
            <a:r>
              <a:rPr lang="ru-RU" sz="2400" dirty="0" smtClean="0">
                <a:latin typeface="+mn-lt"/>
              </a:rPr>
              <a:t>– день </a:t>
            </a:r>
            <a:r>
              <a:rPr lang="ru-RU" sz="2400" dirty="0">
                <a:latin typeface="+mn-lt"/>
              </a:rPr>
              <a:t>о</a:t>
            </a:r>
            <a:r>
              <a:rPr lang="ru-RU" sz="2400" dirty="0" smtClean="0">
                <a:latin typeface="+mn-lt"/>
              </a:rPr>
              <a:t>ткрытия Лицея, навсегда </a:t>
            </a:r>
            <a:r>
              <a:rPr lang="ru-RU" sz="2400" dirty="0">
                <a:latin typeface="+mn-lt"/>
              </a:rPr>
              <a:t>останется днем, связанным с понятием и чувством настоящей дружбы. </a:t>
            </a:r>
            <a:r>
              <a:rPr lang="ru-RU" sz="2700" dirty="0">
                <a:latin typeface="+mn-lt"/>
              </a:rPr>
              <a:t/>
            </a:r>
            <a:br>
              <a:rPr lang="ru-RU" sz="2700" dirty="0">
                <a:latin typeface="+mn-lt"/>
              </a:rPr>
            </a:br>
            <a:endParaRPr lang="ru-RU" sz="2700" dirty="0"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2912" y="3334172"/>
            <a:ext cx="3718075" cy="3337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https://im1-tub-ru.yandex.net/i?id=d5a9868d98e2abc7db46d2ec1a77515c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4902476" cy="600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20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Александр Сергеевич Пушкин сочинял и для взрослых и для детей, потому что очень любил детей.</a:t>
            </a:r>
            <a:br>
              <a:rPr lang="ru-RU" sz="2400" dirty="0" smtClean="0"/>
            </a:br>
            <a:r>
              <a:rPr lang="ru-RU" sz="2400" dirty="0" smtClean="0"/>
              <a:t>И мы тоже очень все любим его сказки.</a:t>
            </a:r>
            <a:endParaRPr lang="ru-RU" sz="2400" dirty="0"/>
          </a:p>
        </p:txBody>
      </p:sp>
      <p:pic>
        <p:nvPicPr>
          <p:cNvPr id="5122" name="Picture 2" descr="https://im3-tub-ru.yandex.net/i?id=e43ab3998017e309cd8eb8973dd464c6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511982"/>
            <a:ext cx="7174290" cy="4986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043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+++Пушкин 1 — копия">
  <a:themeElements>
    <a:clrScheme name="Другая 17">
      <a:dk1>
        <a:sysClr val="windowText" lastClr="000000"/>
      </a:dk1>
      <a:lt1>
        <a:srgbClr val="FFFFCC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+++Пушкин 1 — копия</Template>
  <TotalTime>15</TotalTime>
  <Words>322</Words>
  <Application>Microsoft Office PowerPoint</Application>
  <PresentationFormat>Экран (4:3)</PresentationFormat>
  <Paragraphs>29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+++Пушкин 1 — копия</vt:lpstr>
      <vt:lpstr>Великий русский поэт Александр Сергеевич    Пушкин </vt:lpstr>
      <vt:lpstr>Александр Сергеевич Пушкин - самый любимый писатель      у нас в стране. Его знают все. Его портрет всем знаком – всякий, взглянув на это лицо с живыми, ясными глазами, на эти вьющиеся волосы и кучерявые бакенбарды на щеках, скажет: «Это Пушкин».  </vt:lpstr>
      <vt:lpstr>Детство А.С. Пушкина </vt:lpstr>
      <vt:lpstr>Родители А.С. Пушкина  </vt:lpstr>
      <vt:lpstr>  </vt:lpstr>
      <vt:lpstr>Любимым занятием Александра с детства было чтение. Он рано научился читать и по-русски и по-французски. У отца поэта было много книг, и маленький Пушкин забирался в отцовский кабинет и с увлечением читал его книги.</vt:lpstr>
      <vt:lpstr>Лицей</vt:lpstr>
      <vt:lpstr> В лицее училось около 30 мальчиков и они были очень дружны между собой.  19 октября – день открытия Лицея, навсегда останется днем, связанным с понятием и чувством настоящей дружбы.  </vt:lpstr>
      <vt:lpstr>Александр Сергеевич Пушкин сочинял и для взрослых и для детей, потому что очень любил детей. И мы тоже очень все любим его сказки.</vt:lpstr>
      <vt:lpstr>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Великий русский поэт Александр Сергеевич    Пушкин</dc:title>
  <dc:creator>user</dc:creator>
  <cp:lastModifiedBy>user</cp:lastModifiedBy>
  <cp:revision>9</cp:revision>
  <dcterms:created xsi:type="dcterms:W3CDTF">2017-03-14T17:56:41Z</dcterms:created>
  <dcterms:modified xsi:type="dcterms:W3CDTF">2019-05-28T22:01:38Z</dcterms:modified>
</cp:coreProperties>
</file>