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3" r:id="rId5"/>
    <p:sldId id="265" r:id="rId6"/>
    <p:sldId id="266" r:id="rId7"/>
    <p:sldId id="264" r:id="rId8"/>
    <p:sldId id="258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D53918-A7A4-47D5-9A05-0F2B62F97F28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298CCFD-1B9B-4698-A70C-0CE4104B94D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900igr.net/up/datas/107572/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1.infourok.ru/uploads/ex/08a1/00004338-720e96bd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datas/russkij-jazyk/Volshebnye-slova/0013-013-ZHelaem-vam-nikogda-ne-zabyvat-volshebnykh-slov-rasti-vnimatelny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00.infourok.ru/images/doc/302/302072/1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bigslide.ru/images/22/21253/960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900igr.net/datas/russkij-jazyk/Volshebnye-slova/0010-010-Interesnaja-zada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images.myshared.ru/17/1118405/slide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images.myshared.ru/10/1004827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xn--i1abbnckbmcl9fb.xn--p1ai/%D1%81%D1%82%D0%B0%D1%82%D1%8C%D0%B8/654460/f_clip_image00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04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uslide.ru/images/25/31869/96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myshared.ru/5/371929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643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</cp:revision>
  <dcterms:created xsi:type="dcterms:W3CDTF">2017-11-02T05:34:06Z</dcterms:created>
  <dcterms:modified xsi:type="dcterms:W3CDTF">2017-11-02T05:44:30Z</dcterms:modified>
</cp:coreProperties>
</file>