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3.xml" ContentType="application/vnd.openxmlformats-officedocument.theme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firstSlideNum="1" rtl="0" saveSubsetFonts="0" serverZoom="0" showSpecialPlsOnTitleSld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type="screen4x3" cy="6858000" cx="9144000"/>
  <p:notesSz cx="6858000" cy="9144000"/>
  <p:defaultTextStyle>
    <a:lvl1pPr algn="l" eaLnBrk="1" fontAlgn="base" hangingPunct="1" indent="0" latinLnBrk="1" marL="0" rtl="0">
      <a:lnSpc>
        <a:spcPct val="100000"/>
      </a:lnSpc>
      <a:spcBef>
        <a:spcPct val="0"/>
      </a:spcBef>
      <a:spcAft>
        <a:spcPct val="0"/>
      </a:spcAft>
      <a:buFontTx/>
      <a:buNone/>
      <a:defRPr baseline="0" b="0" sz="1800" i="0" u="none">
        <a:solidFill>
          <a:schemeClr val="dk1"/>
        </a:solidFill>
        <a:latin typeface="Arial" pitchFamily="34" charset="0"/>
        <a:ea typeface="Arial" pitchFamily="34" charset="0"/>
        <a:sym typeface="Arial" pitchFamily="34" charset="0"/>
      </a:defRPr>
    </a:lvl1pPr>
    <a:lvl2pPr algn="l" eaLnBrk="1" fontAlgn="base" hangingPunct="1" indent="0" latinLnBrk="1" marL="457200" rtl="0">
      <a:lnSpc>
        <a:spcPct val="100000"/>
      </a:lnSpc>
      <a:spcBef>
        <a:spcPct val="0"/>
      </a:spcBef>
      <a:spcAft>
        <a:spcPct val="0"/>
      </a:spcAft>
      <a:buFontTx/>
      <a:buNone/>
      <a:defRPr baseline="0" b="0" sz="1800" i="0" u="none">
        <a:solidFill>
          <a:schemeClr val="dk1"/>
        </a:solidFill>
        <a:latin typeface="Arial" pitchFamily="34" charset="0"/>
        <a:ea typeface="Arial" pitchFamily="34" charset="0"/>
        <a:sym typeface="Arial" pitchFamily="34" charset="0"/>
      </a:defRPr>
    </a:lvl2pPr>
    <a:lvl3pPr algn="l" eaLnBrk="1" fontAlgn="base" hangingPunct="1" indent="0" latinLnBrk="1" marL="914400" rtl="0">
      <a:lnSpc>
        <a:spcPct val="100000"/>
      </a:lnSpc>
      <a:spcBef>
        <a:spcPct val="0"/>
      </a:spcBef>
      <a:spcAft>
        <a:spcPct val="0"/>
      </a:spcAft>
      <a:buFontTx/>
      <a:buNone/>
      <a:defRPr baseline="0" b="0" sz="1800" i="0" u="none">
        <a:solidFill>
          <a:schemeClr val="dk1"/>
        </a:solidFill>
        <a:latin typeface="Arial" pitchFamily="34" charset="0"/>
        <a:ea typeface="Arial" pitchFamily="34" charset="0"/>
        <a:sym typeface="Arial" pitchFamily="34" charset="0"/>
      </a:defRPr>
    </a:lvl3pPr>
    <a:lvl4pPr algn="l" eaLnBrk="1" fontAlgn="base" hangingPunct="1" indent="0" latinLnBrk="1" marL="1371600" rtl="0">
      <a:lnSpc>
        <a:spcPct val="100000"/>
      </a:lnSpc>
      <a:spcBef>
        <a:spcPct val="0"/>
      </a:spcBef>
      <a:spcAft>
        <a:spcPct val="0"/>
      </a:spcAft>
      <a:buFontTx/>
      <a:buNone/>
      <a:defRPr baseline="0" b="0" sz="1800" i="0" u="none">
        <a:solidFill>
          <a:schemeClr val="dk1"/>
        </a:solidFill>
        <a:latin typeface="Arial" pitchFamily="34" charset="0"/>
        <a:ea typeface="Arial" pitchFamily="34" charset="0"/>
        <a:sym typeface="Arial" pitchFamily="34" charset="0"/>
      </a:defRPr>
    </a:lvl4pPr>
    <a:lvl5pPr algn="l" eaLnBrk="1" fontAlgn="base" hangingPunct="1" indent="0" latinLnBrk="1" marL="1828800" rtl="0">
      <a:lnSpc>
        <a:spcPct val="100000"/>
      </a:lnSpc>
      <a:spcBef>
        <a:spcPct val="0"/>
      </a:spcBef>
      <a:spcAft>
        <a:spcPct val="0"/>
      </a:spcAft>
      <a:buFontTx/>
      <a:buNone/>
      <a:defRPr baseline="0" b="0" sz="1800" i="0" u="none">
        <a:solidFill>
          <a:schemeClr val="dk1"/>
        </a:solidFill>
        <a:latin typeface="Arial" pitchFamily="34" charset="0"/>
        <a:ea typeface="Arial" pitchFamily="34" charset="0"/>
        <a:sym typeface="Arial" pitchFamily="34" charset="0"/>
      </a:defRPr>
    </a:lvl5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 showOutlineIcons="1" snapVertSplitter="0" vertBarState="restored" horzBarState="restored" preferSingleView="0">
    <p:restoredLeft sz="15620"/>
    <p:restoredTop sz="94660"/>
  </p:normalViewPr>
  <p:slideViewPr>
    <p:cSldViewPr showGuides="0" snapToGrid="1" snapToObjects="0">
      <p:cViewPr varScale="1">
        <p:scale>
          <a:sx n="74" d="100"/>
          <a:sy n="74" d="100"/>
        </p:scale>
        <p:origin x="-516" y="-90"/>
      </p:cViewPr>
      <p:guideLst>
        <p:guide orient="horz" pos="2160"/>
        <p:guide orient="vert" pos="2880"/>
      </p:guideLst>
    </p:cSldViewPr>
  </p:slideViewPr>
  <p:gridSpacing cx="0" cy="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tableStyles" Target="tableStyle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3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32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>
    <p:bg bwMode="white">
      <p:bgPr>
        <a:pattFill prst="ltHorz">
          <a:fgClr>
            <a:schemeClr val="dk2"/>
          </a:fgClr>
          <a:bgClr>
            <a:schemeClr val="lt1"/>
          </a:bgClr>
        </a:pattFill>
      </p:bgPr>
    </p:bg>
    <p:spTree>
      <p:nvGrpSpPr>
        <p:cNvPr id="1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83" name=""/>
          <p:cNvSpPr/>
          <p:nvPr>
            <p:ph type="ctrTitle" sz="full" idx="0"/>
          </p:nvPr>
        </p:nvSpPr>
        <p:spPr>
          <a:xfrm rot="0">
            <a:off x="685800" y="990600"/>
            <a:ext cx="7772400" cy="1371600"/>
          </a:xfrm>
          <a:prstGeom prst="rect"/>
          <a:noFill/>
          <a:ln>
            <a:noFill/>
          </a:ln>
        </p:spPr>
        <p:txBody>
          <a:bodyPr anchor="b" bIns="45720" lIns="91440" rIns="91440" tIns="45720" vert="horz"/>
          <a:lstStyle>
            <a:lvl1pPr algn="l">
              <a:defRPr sz="4000"/>
            </a:lvl1pPr>
          </a:lstStyle>
          <a:p>
            <a:pPr lvl="0"/>
            <a:r>
              <a:rPr altLang="en-US" lang="ru-RU"/>
              <a:t>Образец заголовка</a:t>
            </a:r>
          </a:p>
        </p:txBody>
      </p:sp>
      <p:sp>
        <p:nvSpPr>
          <p:cNvPr id="1048584" name=""/>
          <p:cNvSpPr/>
          <p:nvPr>
            <p:ph type="subTitle" sz="full" idx="1"/>
          </p:nvPr>
        </p:nvSpPr>
        <p:spPr>
          <a:xfrm rot="0">
            <a:off x="1447800" y="3429000"/>
            <a:ext cx="7010400" cy="1600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marL="0">
              <a:buNone/>
              <a:defRPr sz="2800">
                <a:solidFill>
                  <a:schemeClr val="dk1"/>
                </a:solidFill>
              </a:defRPr>
            </a:lvl1pPr>
            <a:lvl2pPr algn="ctr" marL="457200">
              <a:buNone/>
              <a:defRPr sz="2800"/>
            </a:lvl2pPr>
            <a:lvl3pPr algn="ctr" marL="909637">
              <a:buNone/>
              <a:defRPr sz="2800"/>
            </a:lvl3pPr>
            <a:lvl4pPr algn="ctr" marL="1306512">
              <a:buNone/>
              <a:defRPr sz="2800"/>
            </a:lvl4pPr>
            <a:lvl5pPr algn="ctr" marL="1695450">
              <a:buNone/>
              <a:defRPr sz="2800"/>
            </a:lvl5pPr>
          </a:lstStyle>
          <a:p>
            <a:pPr lvl="0"/>
            <a:r>
              <a:rPr altLang="en-US" lang="ru-RU"/>
              <a:t>Образец подзаголовка</a:t>
            </a:r>
          </a:p>
        </p:txBody>
      </p:sp>
      <p:sp>
        <p:nvSpPr>
          <p:cNvPr id="1048585" name=""/>
          <p:cNvSpPr/>
          <p:nvPr>
            <p:ph type="dt" sz="half" idx="2"/>
          </p:nvPr>
        </p:nvSpPr>
        <p:spPr>
          <a:xfrm rot="0">
            <a:off x="685800" y="6248400"/>
            <a:ext cx="1905000" cy="45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6" name=""/>
          <p:cNvSpPr/>
          <p:nvPr>
            <p:ph type="ftr" sz="quarter" idx="3"/>
          </p:nvPr>
        </p:nvSpPr>
        <p:spPr>
          <a:xfrm rot="0">
            <a:off x="3124200" y="6248400"/>
            <a:ext cx="2895600" cy="45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  <p:sp>
        <p:nvSpPr>
          <p:cNvPr id="1048587" name=""/>
          <p:cNvSpPr/>
          <p:nvPr>
            <p:ph type="sldNum" sz="quarter" idx="4"/>
          </p:nvPr>
        </p:nvSpPr>
        <p:spPr>
          <a:xfrm rot="0">
            <a:off x="6553200" y="6248400"/>
            <a:ext cx="1905000" cy="45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8" name=""/>
          <p:cNvSpPr/>
          <p:nvPr/>
        </p:nvSpPr>
        <p:spPr>
          <a:xfrm rot="0">
            <a:off x="685800" y="2393950"/>
            <a:ext cx="7772400" cy="109537"/>
          </a:xfrm>
          <a:custGeom>
            <a:avLst/>
            <a:ahLst/>
            <a:rect l="0" t="0" r="r" b="b"/>
            <a:pathLst>
              <a:path w="1000" h="1000" stroke="0">
                <a:moveTo>
                  <a:pt x="0" y="0"/>
                </a:moveTo>
                <a:lnTo>
                  <a:pt x="-2147483648" y="0"/>
                </a:lnTo>
                <a:lnTo>
                  <a:pt x="-214748364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>
                <a:alpha val="100000"/>
              </a:schemeClr>
            </a:solidFill>
            <a:prstDash val="solid"/>
            <a:round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endParaRPr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27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29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592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10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3"/>
            <a:ext cx="7886700" cy="1500187"/>
          </a:xfrm>
        </p:spPr>
        <p:txBody>
          <a:bodyPr/>
          <a:lstStyle>
            <a:lvl1pPr indent="0" marL="0">
              <a:buNone/>
              <a:defRPr sz="2400"/>
            </a:lvl1pPr>
            <a:lvl2pPr indent="0" marL="457200">
              <a:buNone/>
              <a:defRPr sz="2000"/>
            </a:lvl2pPr>
            <a:lvl3pPr indent="0" marL="914400">
              <a:buNone/>
              <a:defRPr sz="1800"/>
            </a:lvl3pPr>
            <a:lvl4pPr indent="0" marL="1371600">
              <a:buNone/>
              <a:defRPr sz="1600"/>
            </a:lvl4pPr>
            <a:lvl5pPr indent="0" marL="1828800">
              <a:buNone/>
              <a:defRPr sz="1600"/>
            </a:lvl5pPr>
            <a:lvl6pPr indent="0" marL="2286000">
              <a:buNone/>
              <a:defRPr sz="1600"/>
            </a:lvl6pPr>
            <a:lvl7pPr indent="0" marL="2743200">
              <a:buNone/>
              <a:defRPr sz="1600"/>
            </a:lvl7pPr>
            <a:lvl8pPr indent="0" marL="3200400">
              <a:buNone/>
              <a:defRPr sz="1600"/>
            </a:lvl8pPr>
            <a:lvl9pPr indent="0" marL="3657600">
              <a:buNone/>
              <a:defRPr sz="16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12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13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15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16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61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18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21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22" name="Content Placeholder 2"/>
          <p:cNvSpPr>
            <a:spLocks noGrp="1"/>
          </p:cNvSpPr>
          <p:nvPr>
            <p:ph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  <a:p>
            <a:pPr lvl="1"/>
            <a:r>
              <a:rPr altLang="zh-CN" lang="en-US" smtClean="0"/>
              <a:t>Второй уровень</a:t>
            </a:r>
          </a:p>
          <a:p>
            <a:pPr lvl="2"/>
            <a:r>
              <a:rPr altLang="zh-CN" lang="en-US" smtClean="0"/>
              <a:t>Третий уровень</a:t>
            </a:r>
          </a:p>
          <a:p>
            <a:pPr lvl="3"/>
            <a:r>
              <a:rPr altLang="zh-CN" lang="en-US" smtClean="0"/>
              <a:t>Четвертый уровень</a:t>
            </a:r>
          </a:p>
          <a:p>
            <a:pPr lvl="4"/>
            <a:r>
              <a:rPr altLang="zh-CN" lang="en-US" smtClean="0"/>
              <a:t>Пятый уровень</a:t>
            </a:r>
          </a:p>
        </p:txBody>
      </p:sp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en-US" smtClean="0"/>
              <a:t>Образец заголовка</a:t>
            </a:r>
            <a:endParaRPr altLang="en-US" lang="zh-CN"/>
          </a:p>
        </p:txBody>
      </p:sp>
      <p:sp>
        <p:nvSpPr>
          <p:cNvPr id="104862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en-US" smtClean="0"/>
              <a:t>Образец текста</a:t>
            </a:r>
          </a:p>
        </p:txBody>
      </p:sp>
      <p:sp>
        <p:nvSpPr>
          <p:cNvPr id="1048625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4"/>
            <a:ext cx="4629150" cy="4873625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0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altLang="en-US" lang="zh-CN"/>
          </a:p>
        </p:txBody>
      </p:sp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pattFill prst="ltHorz">
          <a:fgClr>
            <a:schemeClr val="dk2"/>
          </a:fgClr>
          <a:bgClr>
            <a:schemeClr val="lt1"/>
          </a:bgClr>
        </a:pattFill>
      </p:bgPr>
    </p:bg>
    <p:spTree>
      <p:nvGrpSpPr>
        <p:cNvPr id="1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76" name=""/>
          <p:cNvSpPr/>
          <p:nvPr>
            <p:ph type="title" sz="full" idx="0"/>
          </p:nvPr>
        </p:nvSpPr>
        <p:spPr>
          <a:xfrm rot="0">
            <a:off x="574675" y="304800"/>
            <a:ext cx="8001000" cy="1216025"/>
          </a:xfrm>
          <a:prstGeom prst="rect"/>
          <a:noFill/>
          <a:ln>
            <a:noFill/>
          </a:ln>
        </p:spPr>
        <p:txBody>
          <a:bodyPr anchor="b" bIns="45720" lIns="91440" rIns="91440" tIns="45720" vert="horz"/>
          <a:p>
            <a:pPr lvl="0"/>
            <a:r>
              <a:rPr altLang="en-US" lang="ru-RU"/>
              <a:t>Образец заголовка</a:t>
            </a:r>
          </a:p>
        </p:txBody>
      </p:sp>
      <p:sp>
        <p:nvSpPr>
          <p:cNvPr id="1048577" name=""/>
          <p:cNvSpPr/>
          <p:nvPr>
            <p:ph type="body" sz="full" idx="1"/>
          </p:nvPr>
        </p:nvSpPr>
        <p:spPr>
          <a:xfrm rot="0">
            <a:off x="566737" y="1752600"/>
            <a:ext cx="8001000" cy="426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p>
            <a:pPr lvl="0"/>
            <a:r>
              <a:rPr altLang="en-US" lang="ru-RU"/>
              <a:t>Образец текста</a:t>
            </a:r>
          </a:p>
          <a:p>
            <a:pPr lvl="1"/>
            <a:r>
              <a:rPr altLang="en-US" lang="ru-RU"/>
              <a:t>Второй уровень</a:t>
            </a:r>
          </a:p>
          <a:p>
            <a:pPr lvl="2"/>
            <a:r>
              <a:rPr altLang="en-US" lang="ru-RU"/>
              <a:t>Третий уровень</a:t>
            </a:r>
          </a:p>
          <a:p>
            <a:pPr lvl="3"/>
            <a:r>
              <a:rPr altLang="en-US" lang="ru-RU"/>
              <a:t>Четвертый уровень</a:t>
            </a:r>
          </a:p>
          <a:p>
            <a:pPr lvl="4"/>
            <a:r>
              <a:rPr altLang="en-US" lang="ru-RU"/>
              <a:t>Пятый уровень</a:t>
            </a:r>
          </a:p>
        </p:txBody>
      </p:sp>
      <p:sp>
        <p:nvSpPr>
          <p:cNvPr id="1048578" name=""/>
          <p:cNvSpPr/>
          <p:nvPr/>
        </p:nvSpPr>
        <p:spPr>
          <a:xfrm rot="0">
            <a:off x="609600" y="1566862"/>
            <a:ext cx="7958137" cy="109537"/>
          </a:xfrm>
          <a:custGeom>
            <a:avLst/>
            <a:ahLst/>
            <a:rect l="0" t="0" r="r" b="b"/>
            <a:pathLst>
              <a:path w="1000" h="1000" stroke="0">
                <a:moveTo>
                  <a:pt x="0" y="0"/>
                </a:moveTo>
                <a:lnTo>
                  <a:pt x="-2147483648" y="0"/>
                </a:lnTo>
                <a:lnTo>
                  <a:pt x="-214748364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>
                <a:alpha val="100000"/>
              </a:schemeClr>
            </a:solidFill>
            <a:prstDash val="solid"/>
            <a:round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endParaRPr sz="2400">
              <a:latin typeface="Times New Roman" pitchFamily="18" charset="0"/>
            </a:endParaRPr>
          </a:p>
        </p:txBody>
      </p:sp>
      <p:sp>
        <p:nvSpPr>
          <p:cNvPr id="1048579" name=""/>
          <p:cNvSpPr/>
          <p:nvPr/>
        </p:nvSpPr>
        <p:spPr>
          <a:xfrm rot="0" flipV="1">
            <a:off x="609600" y="6172200"/>
            <a:ext cx="7924800" cy="0"/>
          </a:xfrm>
          <a:prstGeom prst="line"/>
          <a:noFill/>
          <a:ln w="3175" cap="flat" cmpd="sng">
            <a:solidFill>
              <a:schemeClr val="accent2">
                <a:alpha val="100000"/>
              </a:schemeClr>
            </a:solidFill>
            <a:prstDash val="solid"/>
            <a:round/>
          </a:ln>
        </p:spPr>
      </p:sp>
      <p:sp>
        <p:nvSpPr>
          <p:cNvPr id="1048580" name=""/>
          <p:cNvSpPr/>
          <p:nvPr>
            <p:ph type="dt" sz="half" idx="2"/>
          </p:nvPr>
        </p:nvSpPr>
        <p:spPr>
          <a:xfrm rot="0">
            <a:off x="6096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lvl="0"/>
            <a:r>
              <a:rPr sz="1200">
                <a:latin typeface="Verdana" pitchFamily="34" charset="0"/>
              </a:rPr>
              <a:t/>
            </a:r>
            <a:endParaRPr sz="1200">
              <a:latin typeface="Verdana" pitchFamily="34" charset="0"/>
            </a:endParaRPr>
          </a:p>
        </p:txBody>
      </p:sp>
      <p:sp>
        <p:nvSpPr>
          <p:cNvPr id="1048581" name=""/>
          <p:cNvSpPr/>
          <p:nvPr>
            <p:ph type="ftr" sz="quarter" idx="3"/>
          </p:nvPr>
        </p:nvSpPr>
        <p:spPr>
          <a:xfrm rot="0">
            <a:off x="3124200" y="6245225"/>
            <a:ext cx="28956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ctr" lvl="0"/>
            <a:endParaRPr sz="1200">
              <a:latin typeface="Verdana" pitchFamily="34" charset="0"/>
            </a:endParaRPr>
          </a:p>
        </p:txBody>
      </p:sp>
      <p:sp>
        <p:nvSpPr>
          <p:cNvPr id="1048582" name=""/>
          <p:cNvSpPr/>
          <p:nvPr>
            <p:ph type="sldNum" sz="quarter" idx="4"/>
          </p:nvPr>
        </p:nvSpPr>
        <p:spPr>
          <a:xfrm rot="0">
            <a:off x="6553200" y="6245225"/>
            <a:ext cx="1981200" cy="47625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Arial" pitchFamily="34" charset="0"/>
                <a:ea typeface="Arial" pitchFamily="34" charset="0"/>
                <a:sym typeface="Arial" pitchFamily="34" charset="0"/>
              </a:defRPr>
            </a:lvl5pPr>
          </a:lstStyle>
          <a:p>
            <a:pPr algn="r" lvl="0"/>
            <a:fld id="{566ABCEB-ACFC-4714-9973-3DA970169C29}" type="slidenum">
              <a:rPr sz="1200">
                <a:latin typeface="Verdana" pitchFamily="34" charset="0"/>
              </a:rPr>
              <a:pPr algn="r" lvl="0"/>
            </a:fld>
            <a:endParaRPr sz="1200">
              <a:latin typeface="Verdana" pitchFamily="34" charset="0"/>
            </a:endParaRPr>
          </a:p>
        </p:txBody>
      </p:sp>
    </p:spTree>
  </p:cSld>
  <p:clrMap accent1="accent1" accent2="accent2" accent3="accent3" accent4="accent4" accent5="accent5" accent6="accent6" bg1="lt1" bg2="dk2" tx1="dk1" tx2="lt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/>
  <p:hf dt="0" ftr="0" sldNum="0"/>
  <p:txStyles>
    <p:titleStyle>
      <a:lvl1pPr algn="l" eaLnBrk="1" fontAlgn="base" hangingPunct="1" indent="0" latinLnBrk="1" marL="0" rtl="0">
        <a:lnSpc>
          <a:spcPct val="100000"/>
        </a:lnSpc>
        <a:spcBef>
          <a:spcPct val="0"/>
        </a:spcBef>
        <a:spcAft>
          <a:spcPct val="0"/>
        </a:spcAft>
        <a:buFontTx/>
        <a:buNone/>
        <a:defRPr baseline="0" b="0" sz="3800" i="0" u="none">
          <a:solidFill>
            <a:schemeClr val="lt2"/>
          </a:solidFill>
          <a:latin typeface="Verdana" pitchFamily="34" charset="0"/>
          <a:ea typeface="Arial" pitchFamily="34" charset="0"/>
          <a:sym typeface="Arial" pitchFamily="34" charset="0"/>
        </a:defRPr>
      </a:lvl1pPr>
    </p:titleStyle>
    <p:bodyStyle>
      <a:lvl1pPr algn="l" eaLnBrk="1" fontAlgn="base" hangingPunct="1" indent="-469900" latinLnBrk="1" marL="469900" rtl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o"/>
        <a:defRPr baseline="0" b="0" sz="3000" i="0" u="none">
          <a:solidFill>
            <a:schemeClr val="dk1"/>
          </a:solidFill>
          <a:latin typeface="Verdana" pitchFamily="34" charset="0"/>
          <a:ea typeface="Arial" pitchFamily="34" charset="0"/>
          <a:sym typeface="Arial" pitchFamily="34" charset="0"/>
        </a:defRPr>
      </a:lvl1pPr>
      <a:lvl2pPr algn="l" eaLnBrk="1" fontAlgn="base" hangingPunct="1" indent="-436563" latinLnBrk="1" marL="908050" rtl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baseline="0" b="0" sz="2600" i="0" u="none">
          <a:solidFill>
            <a:schemeClr val="dk1"/>
          </a:solidFill>
          <a:latin typeface="Verdana" pitchFamily="34" charset="0"/>
          <a:ea typeface="Arial" pitchFamily="34" charset="0"/>
          <a:sym typeface="Arial" pitchFamily="34" charset="0"/>
        </a:defRPr>
      </a:lvl2pPr>
      <a:lvl3pPr algn="l" eaLnBrk="1" fontAlgn="base" hangingPunct="1" indent="-395288" latinLnBrk="1" marL="1304925" rtl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o"/>
        <a:defRPr baseline="0" b="0" sz="2300" i="0" u="none">
          <a:solidFill>
            <a:schemeClr val="dk1"/>
          </a:solidFill>
          <a:latin typeface="Verdana" pitchFamily="34" charset="0"/>
          <a:ea typeface="Arial" pitchFamily="34" charset="0"/>
          <a:sym typeface="Arial" pitchFamily="34" charset="0"/>
        </a:defRPr>
      </a:lvl3pPr>
      <a:lvl4pPr algn="l" eaLnBrk="1" fontAlgn="base" hangingPunct="1" indent="-387350" latinLnBrk="1" marL="1693862" rtl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baseline="0" b="0" sz="2000" i="0" u="none">
          <a:solidFill>
            <a:schemeClr val="dk1"/>
          </a:solidFill>
          <a:latin typeface="Verdana" pitchFamily="34" charset="0"/>
          <a:ea typeface="Arial" pitchFamily="34" charset="0"/>
          <a:sym typeface="Arial" pitchFamily="34" charset="0"/>
        </a:defRPr>
      </a:lvl4pPr>
      <a:lvl5pPr algn="l" eaLnBrk="1" fontAlgn="base" hangingPunct="1" indent="-398462" latinLnBrk="1" marL="2093912" rtl="0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§"/>
        <a:defRPr baseline="0" b="0" sz="2000" i="0" u="none">
          <a:solidFill>
            <a:schemeClr val="dk1"/>
          </a:solidFill>
          <a:latin typeface="Verdana" pitchFamily="34" charset="0"/>
          <a:ea typeface="Arial" pitchFamily="34" charset="0"/>
          <a:sym typeface="Arial" pitchFamily="34" charset="0"/>
        </a:defRPr>
      </a:lvl5pPr>
    </p:bodyStyle>
    <p:otherStyle>
      <a:lvl1pPr algn="l" eaLnBrk="1" fontAlgn="base" hangingPunct="1" indent="0" latinLnBrk="1" marL="0" rtl="0">
        <a:lnSpc>
          <a:spcPct val="100000"/>
        </a:lnSpc>
        <a:spcBef>
          <a:spcPct val="0"/>
        </a:spcBef>
        <a:spcAft>
          <a:spcPct val="0"/>
        </a:spcAft>
        <a:buFontTx/>
        <a:buNone/>
        <a:defRPr baseline="0" b="0" sz="1800" i="0" u="none">
          <a:solidFill>
            <a:schemeClr val="dk1"/>
          </a:solidFill>
          <a:latin typeface="Arial" pitchFamily="34" charset="0"/>
          <a:ea typeface="Arial" pitchFamily="34" charset="0"/>
          <a:sym typeface="Arial" pitchFamily="34" charset="0"/>
        </a:defRPr>
      </a:lvl1pPr>
      <a:lvl2pPr algn="l" eaLnBrk="1" fontAlgn="base" hangingPunct="1" indent="0" latinLnBrk="1" marL="457200" rtl="0">
        <a:lnSpc>
          <a:spcPct val="100000"/>
        </a:lnSpc>
        <a:spcBef>
          <a:spcPct val="0"/>
        </a:spcBef>
        <a:spcAft>
          <a:spcPct val="0"/>
        </a:spcAft>
        <a:buFontTx/>
        <a:buNone/>
        <a:defRPr baseline="0" b="0" sz="1800" i="0" u="none">
          <a:solidFill>
            <a:schemeClr val="dk1"/>
          </a:solidFill>
          <a:latin typeface="Arial" pitchFamily="34" charset="0"/>
          <a:ea typeface="Arial" pitchFamily="34" charset="0"/>
          <a:sym typeface="Arial" pitchFamily="34" charset="0"/>
        </a:defRPr>
      </a:lvl2pPr>
      <a:lvl3pPr algn="l" eaLnBrk="1" fontAlgn="base" hangingPunct="1" indent="0" latinLnBrk="1" marL="914400" rtl="0">
        <a:lnSpc>
          <a:spcPct val="100000"/>
        </a:lnSpc>
        <a:spcBef>
          <a:spcPct val="0"/>
        </a:spcBef>
        <a:spcAft>
          <a:spcPct val="0"/>
        </a:spcAft>
        <a:buFontTx/>
        <a:buNone/>
        <a:defRPr baseline="0" b="0" sz="1800" i="0" u="none">
          <a:solidFill>
            <a:schemeClr val="dk1"/>
          </a:solidFill>
          <a:latin typeface="Arial" pitchFamily="34" charset="0"/>
          <a:ea typeface="Arial" pitchFamily="34" charset="0"/>
          <a:sym typeface="Arial" pitchFamily="34" charset="0"/>
        </a:defRPr>
      </a:lvl3pPr>
      <a:lvl4pPr algn="l" eaLnBrk="1" fontAlgn="base" hangingPunct="1" indent="0" latinLnBrk="1" marL="1371600" rtl="0">
        <a:lnSpc>
          <a:spcPct val="100000"/>
        </a:lnSpc>
        <a:spcBef>
          <a:spcPct val="0"/>
        </a:spcBef>
        <a:spcAft>
          <a:spcPct val="0"/>
        </a:spcAft>
        <a:buFontTx/>
        <a:buNone/>
        <a:defRPr baseline="0" b="0" sz="1800" i="0" u="none">
          <a:solidFill>
            <a:schemeClr val="dk1"/>
          </a:solidFill>
          <a:latin typeface="Arial" pitchFamily="34" charset="0"/>
          <a:ea typeface="Arial" pitchFamily="34" charset="0"/>
          <a:sym typeface="Arial" pitchFamily="34" charset="0"/>
        </a:defRPr>
      </a:lvl4pPr>
      <a:lvl5pPr algn="l" eaLnBrk="1" fontAlgn="base" hangingPunct="1" indent="0" latinLnBrk="1" marL="1828800" rtl="0">
        <a:lnSpc>
          <a:spcPct val="100000"/>
        </a:lnSpc>
        <a:spcBef>
          <a:spcPct val="0"/>
        </a:spcBef>
        <a:spcAft>
          <a:spcPct val="0"/>
        </a:spcAft>
        <a:buFontTx/>
        <a:buNone/>
        <a:defRPr baseline="0" b="0" sz="1800" i="0" u="none">
          <a:solidFill>
            <a:schemeClr val="dk1"/>
          </a:solidFill>
          <a:latin typeface="Arial" pitchFamily="34" charset="0"/>
          <a:ea typeface="Arial" pitchFamily="34" charset="0"/>
          <a:sym typeface="Arial" pitchFamily="34" charset="0"/>
        </a:defRPr>
      </a:lvl5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89" name=""/>
          <p:cNvSpPr/>
          <p:nvPr>
            <p:ph type="ctrTitle" sz="full" idx="0"/>
          </p:nvPr>
        </p:nvSpPr>
        <p:spPr>
          <a:xfrm rot="0">
            <a:off x="685800" y="990600"/>
            <a:ext cx="7772400" cy="13716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>
              <a:defRPr sz="4000"/>
            </a:lvl1pPr>
          </a:lstStyle>
          <a:p>
            <a:pPr lvl="0"/>
            <a:r>
              <a:rPr sz="3200" lang="en-US"/>
              <a:t>Презентация для дошкольников</a:t>
            </a:r>
            <a:r>
              <a:rPr lang="en-US"/>
              <a:t> </a:t>
            </a:r>
            <a:r>
              <a:rPr lang="en-US">
                <a:solidFill>
                  <a:srgbClr val="009900"/>
                </a:solidFill>
              </a:rPr>
              <a:t>«Ядовитые растения»</a:t>
            </a:r>
          </a:p>
        </p:txBody>
      </p:sp>
      <p:sp>
        <p:nvSpPr>
          <p:cNvPr id="1048590" name=""/>
          <p:cNvSpPr/>
          <p:nvPr>
            <p:ph type="subTitle" sz="full" idx="1"/>
          </p:nvPr>
        </p:nvSpPr>
        <p:spPr>
          <a:xfrm rot="0">
            <a:off x="1447800" y="3429000"/>
            <a:ext cx="7010400" cy="1600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marL="0">
              <a:buNone/>
              <a:defRPr sz="2800">
                <a:solidFill>
                  <a:schemeClr val="dk1"/>
                </a:solidFill>
              </a:defRPr>
            </a:lvl1pPr>
            <a:lvl2pPr algn="ctr" marL="457200">
              <a:buNone/>
              <a:defRPr sz="2800"/>
            </a:lvl2pPr>
            <a:lvl3pPr algn="ctr" marL="909637">
              <a:buNone/>
              <a:defRPr sz="2800"/>
            </a:lvl3pPr>
            <a:lvl4pPr algn="ctr" marL="1306512">
              <a:buNone/>
              <a:defRPr sz="2800"/>
            </a:lvl4pPr>
            <a:lvl5pPr algn="ctr" marL="1695450">
              <a:buNone/>
              <a:defRPr sz="2800"/>
            </a:lvl5pPr>
          </a:lstStyle>
          <a:p>
            <a:pPr lvl="0"/>
          </a:p>
        </p:txBody>
      </p:sp>
    </p:spTree>
  </p:cSld>
  <p:clrMapOvr>
    <a:masterClrMapping/>
  </p:clrMapOvr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2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7" name=""/>
          <p:cNvSpPr/>
          <p:nvPr>
            <p:ph type="title" sz="full" idx="0"/>
          </p:nvPr>
        </p:nvSpPr>
        <p:spPr>
          <a:xfrm rot="0">
            <a:off x="574675" y="304800"/>
            <a:ext cx="8001000" cy="1216025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3800" i="0" u="none">
                <a:solidFill>
                  <a:schemeClr val="lt2"/>
                </a:solidFill>
                <a:latin typeface="Verdana" pitchFamily="34" charset="0"/>
                <a:ea typeface="Arial" pitchFamily="34" charset="0"/>
                <a:sym typeface="Arial" pitchFamily="34" charset="0"/>
              </a:defRPr>
            </a:lvl1pPr>
          </a:lstStyle>
          <a:p>
            <a:pPr algn="ctr" lvl="0"/>
            <a:r>
              <a:rPr lang="en-US"/>
              <a:t>Белена чёрная</a:t>
            </a:r>
          </a:p>
        </p:txBody>
      </p:sp>
      <p:sp>
        <p:nvSpPr>
          <p:cNvPr id="1048608" name=""/>
          <p:cNvSpPr/>
          <p:nvPr>
            <p:ph type="body" sz="half" idx="1"/>
          </p:nvPr>
        </p:nvSpPr>
        <p:spPr>
          <a:xfrm rot="0">
            <a:off x="566737" y="1752600"/>
            <a:ext cx="3924300" cy="426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indent="-469900" marL="4699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dk1"/>
                </a:solidFill>
              </a:defRPr>
            </a:lvl1pPr>
            <a:lvl2pPr indent="-436563" marL="90805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dk1"/>
                </a:solidFill>
              </a:defRPr>
            </a:lvl2pPr>
            <a:lvl3pPr indent="-395288" marL="1304925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dk1"/>
                </a:solidFill>
              </a:defRPr>
            </a:lvl3pPr>
            <a:lvl4pPr indent="-387350" marL="1693862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800">
                <a:solidFill>
                  <a:schemeClr val="dk1"/>
                </a:solidFill>
              </a:defRPr>
            </a:lvl4pPr>
            <a:lvl5pPr indent="-398462" marL="2093912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dk1"/>
                </a:solidFill>
              </a:defRPr>
            </a:lvl5pPr>
          </a:lstStyle>
          <a:p>
            <a:pPr lvl="0"/>
            <a:r>
              <a:rPr altLang="en-US" b="1" lang="ru-RU"/>
              <a:t>Белена чёрная.</a:t>
            </a:r>
            <a:br/>
            <a:r>
              <a:rPr altLang="en-US" lang="ru-RU"/>
              <a:t>У тропы стоит неряха</a:t>
            </a:r>
            <a:r>
              <a:rPr altLang="en-US" lang="ru-RU"/>
              <a:t>,</a:t>
            </a:r>
            <a:br/>
            <a:r>
              <a:rPr altLang="en-US" lang="ru-RU"/>
              <a:t>на ней липкая рубаха,</a:t>
            </a:r>
            <a:br/>
            <a:r>
              <a:rPr altLang="en-US" lang="ru-RU"/>
              <a:t>на плече кувшин узорный</a:t>
            </a:r>
            <a:br/>
            <a:r>
              <a:rPr altLang="en-US" lang="ru-RU"/>
              <a:t>до краев с отравой черной.</a:t>
            </a:r>
            <a:br/>
            <a:endParaRPr altLang="en-US" lang="ru-RU"/>
          </a:p>
        </p:txBody>
      </p:sp>
      <p:pic>
        <p:nvPicPr>
          <p:cNvPr id="2097160" name=""/>
          <p:cNvPicPr>
            <a:picLocks/>
          </p:cNvPicPr>
          <p:nvPr>
            <p:ph sz="half" idx="2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5308600" y="1752600"/>
            <a:ext cx="2921000" cy="4267200"/>
          </a:xfrm>
          <a:prstGeom prst="rect"/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2" name=""/>
          <p:cNvPicPr>
            <a:picLocks/>
          </p:cNvPicPr>
          <p:nvPr>
            <p:ph sz="full" idx="0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141412" y="590550"/>
            <a:ext cx="6858000" cy="5143500"/>
          </a:xfrm>
          <a:prstGeom prst="rect"/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8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3" name=""/>
          <p:cNvSpPr/>
          <p:nvPr>
            <p:ph type="title" sz="full" idx="0"/>
          </p:nvPr>
        </p:nvSpPr>
        <p:spPr>
          <a:xfrm rot="0">
            <a:off x="574675" y="304800"/>
            <a:ext cx="8001000" cy="1216025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3800" i="0" u="none">
                <a:solidFill>
                  <a:schemeClr val="lt2"/>
                </a:solidFill>
                <a:latin typeface="Verdana" pitchFamily="34" charset="0"/>
                <a:ea typeface="Arial" pitchFamily="34" charset="0"/>
                <a:sym typeface="Arial" pitchFamily="34" charset="0"/>
              </a:defRPr>
            </a:lvl1pPr>
          </a:lstStyle>
          <a:p>
            <a:pPr algn="ctr" lvl="0"/>
            <a:r>
              <a:rPr lang="en-US"/>
              <a:t>Вороний глаз</a:t>
            </a:r>
          </a:p>
        </p:txBody>
      </p:sp>
      <p:sp>
        <p:nvSpPr>
          <p:cNvPr id="1048594" name=""/>
          <p:cNvSpPr/>
          <p:nvPr>
            <p:ph type="body" sz="half" idx="2"/>
          </p:nvPr>
        </p:nvSpPr>
        <p:spPr>
          <a:xfrm rot="0">
            <a:off x="4643437" y="1752600"/>
            <a:ext cx="3924300" cy="426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indent="-469900" marL="4699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dk1"/>
                </a:solidFill>
              </a:defRPr>
            </a:lvl1pPr>
            <a:lvl2pPr indent="-436563" marL="90805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dk1"/>
                </a:solidFill>
              </a:defRPr>
            </a:lvl2pPr>
            <a:lvl3pPr indent="-395288" marL="1304925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dk1"/>
                </a:solidFill>
              </a:defRPr>
            </a:lvl3pPr>
            <a:lvl4pPr indent="-387350" marL="1693862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800">
                <a:solidFill>
                  <a:schemeClr val="dk1"/>
                </a:solidFill>
              </a:defRPr>
            </a:lvl4pPr>
            <a:lvl5pPr indent="-398462" marL="2093912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dk1"/>
                </a:solidFill>
              </a:defRPr>
            </a:lvl5pPr>
          </a:lstStyle>
          <a:p>
            <a:pPr lvl="0">
              <a:lnSpc>
                <a:spcPct val="90000"/>
              </a:lnSpc>
              <a:buNone/>
            </a:pPr>
            <a:r>
              <a:rPr altLang="en-US" lang="ru-RU"/>
              <a:t>Листья крестиком и тонкий стебелек,</a:t>
            </a:r>
          </a:p>
          <a:p>
            <a:pPr lvl="0">
              <a:lnSpc>
                <a:spcPct val="90000"/>
              </a:lnSpc>
              <a:buNone/>
            </a:pPr>
            <a:r>
              <a:rPr altLang="en-US" lang="ru-RU"/>
              <a:t> На макушке – черный </a:t>
            </a:r>
            <a:r>
              <a:rPr altLang="en-US" lang="ru-RU"/>
              <a:t>плодик</a:t>
            </a:r>
            <a:r>
              <a:rPr altLang="en-US" lang="ru-RU"/>
              <a:t> – уголек.</a:t>
            </a:r>
          </a:p>
          <a:p>
            <a:pPr lvl="0">
              <a:lnSpc>
                <a:spcPct val="90000"/>
              </a:lnSpc>
              <a:buNone/>
            </a:pPr>
            <a:r>
              <a:rPr altLang="en-US" lang="ru-RU"/>
              <a:t> Только ягодка литая – не для нас.</a:t>
            </a:r>
          </a:p>
          <a:p>
            <a:pPr lvl="0">
              <a:lnSpc>
                <a:spcPct val="90000"/>
              </a:lnSpc>
              <a:buNone/>
            </a:pPr>
            <a:r>
              <a:rPr altLang="en-US" lang="ru-RU"/>
              <a:t>Ядовитый для людей вороний глаз</a:t>
            </a:r>
            <a:br/>
            <a:br/>
            <a:endParaRPr altLang="en-US" lang="ru-RU"/>
          </a:p>
        </p:txBody>
      </p:sp>
      <p:pic>
        <p:nvPicPr>
          <p:cNvPr id="2097153" name=""/>
          <p:cNvPicPr>
            <a:picLocks/>
          </p:cNvPicPr>
          <p:nvPr>
            <p:ph sz="half" idx="1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533400" y="2422525"/>
            <a:ext cx="3924300" cy="2925762"/>
          </a:xfrm>
          <a:prstGeom prst="rect"/>
          <a:noFill/>
          <a:ln>
            <a:noFill/>
          </a:ln>
        </p:spPr>
      </p:pic>
    </p:spTree>
  </p:cSld>
  <p:clrMapOvr>
    <a:masterClrMapping/>
  </p:clrMapOvr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9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5" name=""/>
          <p:cNvSpPr/>
          <p:nvPr>
            <p:ph type="title" sz="full" idx="0"/>
          </p:nvPr>
        </p:nvSpPr>
        <p:spPr>
          <a:xfrm rot="0">
            <a:off x="574675" y="304800"/>
            <a:ext cx="8001000" cy="1216025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3800" i="0" u="none">
                <a:solidFill>
                  <a:schemeClr val="lt2"/>
                </a:solidFill>
                <a:latin typeface="Verdana" pitchFamily="34" charset="0"/>
                <a:ea typeface="Arial" pitchFamily="34" charset="0"/>
                <a:sym typeface="Arial" pitchFamily="34" charset="0"/>
              </a:defRPr>
            </a:lvl1pPr>
          </a:lstStyle>
          <a:p>
            <a:pPr algn="ctr" lvl="0"/>
            <a:r>
              <a:rPr lang="en-US"/>
              <a:t>Бузина</a:t>
            </a:r>
          </a:p>
        </p:txBody>
      </p:sp>
      <p:sp>
        <p:nvSpPr>
          <p:cNvPr id="1048596" name=""/>
          <p:cNvSpPr/>
          <p:nvPr>
            <p:ph type="body" sz="half" idx="2"/>
          </p:nvPr>
        </p:nvSpPr>
        <p:spPr>
          <a:xfrm rot="0">
            <a:off x="4643437" y="1752600"/>
            <a:ext cx="3924300" cy="426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indent="-469900" marL="4699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dk1"/>
                </a:solidFill>
              </a:defRPr>
            </a:lvl1pPr>
            <a:lvl2pPr indent="-436563" marL="90805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dk1"/>
                </a:solidFill>
              </a:defRPr>
            </a:lvl2pPr>
            <a:lvl3pPr indent="-395288" marL="1304925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dk1"/>
                </a:solidFill>
              </a:defRPr>
            </a:lvl3pPr>
            <a:lvl4pPr indent="-387350" marL="1693862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800">
                <a:solidFill>
                  <a:schemeClr val="dk1"/>
                </a:solidFill>
              </a:defRPr>
            </a:lvl4pPr>
            <a:lvl5pPr indent="-398462" marL="2093912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dk1"/>
                </a:solidFill>
              </a:defRPr>
            </a:lvl5pPr>
          </a:lstStyle>
          <a:p>
            <a:pPr lvl="0">
              <a:lnSpc>
                <a:spcPct val="80000"/>
              </a:lnSpc>
            </a:pPr>
            <a:r>
              <a:rPr sz="1600" lang="en-US"/>
              <a:t>Бузина говорила осинке:</a:t>
            </a:r>
            <a:br/>
            <a:r>
              <a:rPr sz="1600" lang="en-US"/>
              <a:t>— Чем я хуже соседки рябинки?</a:t>
            </a:r>
            <a:br/>
            <a:r>
              <a:rPr sz="1600" lang="en-US"/>
              <a:t>Говорят, что мы очень похожи,</a:t>
            </a:r>
            <a:br/>
            <a:r>
              <a:rPr sz="1600" lang="en-US"/>
              <a:t>Я увешана гроздьями тоже!</a:t>
            </a:r>
            <a:br/>
            <a:r>
              <a:rPr sz="1600" lang="en-US"/>
              <a:t>Говорят, что я очень красивая,</a:t>
            </a:r>
            <a:br/>
            <a:r>
              <a:rPr sz="1600" lang="en-US"/>
              <a:t>А судьба у меня несчастливая.</a:t>
            </a:r>
          </a:p>
          <a:p>
            <a:pPr lvl="0">
              <a:lnSpc>
                <a:spcPct val="80000"/>
              </a:lnSpc>
            </a:pPr>
            <a:r>
              <a:rPr sz="1600" lang="en-US"/>
              <a:t>К ней, рябинке, все птицы слетаются,</a:t>
            </a:r>
            <a:br/>
            <a:r>
              <a:rPr sz="1600" lang="en-US"/>
              <a:t>И поют,</a:t>
            </a:r>
            <a:br/>
            <a:r>
              <a:rPr sz="1600" lang="en-US"/>
              <a:t>и свистят,</a:t>
            </a:r>
            <a:br/>
            <a:r>
              <a:rPr sz="1600" lang="en-US"/>
              <a:t>и питаются, </a:t>
            </a:r>
            <a:br/>
            <a:r>
              <a:rPr sz="1600" lang="en-US"/>
              <a:t>От меня же и чёрные вороны</a:t>
            </a:r>
            <a:br/>
            <a:r>
              <a:rPr sz="1600" lang="en-US"/>
              <a:t>Разлетаются в разные стороны. Тут осинка в ответ засмеялась: </a:t>
            </a:r>
            <a:br/>
            <a:r>
              <a:rPr sz="1600" lang="en-US"/>
              <a:t>— Рассказала ты всё деловито,</a:t>
            </a:r>
            <a:br/>
            <a:r>
              <a:rPr sz="1600" lang="en-US"/>
              <a:t>Да забыла про самую малость</a:t>
            </a:r>
            <a:br/>
            <a:r>
              <a:rPr sz="1600" lang="en-US"/>
              <a:t>Позабыла, что ты — ядовита! </a:t>
            </a:r>
          </a:p>
          <a:p>
            <a:pPr lvl="0">
              <a:lnSpc>
                <a:spcPct val="80000"/>
              </a:lnSpc>
            </a:pPr>
            <a:r>
              <a:rPr sz="1600" i="1" lang="en-US"/>
              <a:t>(Е. Серова)</a:t>
            </a:r>
          </a:p>
        </p:txBody>
      </p:sp>
      <p:pic>
        <p:nvPicPr>
          <p:cNvPr id="2097154" name=""/>
          <p:cNvPicPr>
            <a:picLocks/>
          </p:cNvPicPr>
          <p:nvPr>
            <p:ph sz="half" idx="1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533400" y="2209800"/>
            <a:ext cx="3924300" cy="3070225"/>
          </a:xfrm>
          <a:prstGeom prst="rect"/>
          <a:noFill/>
          <a:ln>
            <a:noFill/>
          </a:ln>
        </p:spPr>
      </p:pic>
    </p:spTree>
  </p:cSld>
  <p:clrMapOvr>
    <a:masterClrMapping/>
  </p:clrMapOvr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2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7" name=""/>
          <p:cNvSpPr/>
          <p:nvPr>
            <p:ph type="title" sz="full" idx="0"/>
          </p:nvPr>
        </p:nvSpPr>
        <p:spPr>
          <a:xfrm rot="0">
            <a:off x="574675" y="304800"/>
            <a:ext cx="8001000" cy="1216025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3800" i="0" u="none">
                <a:solidFill>
                  <a:schemeClr val="lt2"/>
                </a:solidFill>
                <a:latin typeface="Verdana" pitchFamily="34" charset="0"/>
                <a:ea typeface="Arial" pitchFamily="34" charset="0"/>
                <a:sym typeface="Arial" pitchFamily="34" charset="0"/>
              </a:defRPr>
            </a:lvl1pPr>
          </a:lstStyle>
          <a:p>
            <a:pPr algn="ctr" lvl="0"/>
            <a:r>
              <a:rPr lang="en-US"/>
              <a:t>Ландыш</a:t>
            </a:r>
          </a:p>
        </p:txBody>
      </p:sp>
      <p:sp>
        <p:nvSpPr>
          <p:cNvPr id="1048598" name=""/>
          <p:cNvSpPr/>
          <p:nvPr>
            <p:ph type="body" sz="half" idx="1"/>
          </p:nvPr>
        </p:nvSpPr>
        <p:spPr>
          <a:xfrm rot="0">
            <a:off x="566737" y="1752600"/>
            <a:ext cx="3924300" cy="426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indent="-469900" marL="4699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dk1"/>
                </a:solidFill>
              </a:defRPr>
            </a:lvl1pPr>
            <a:lvl2pPr indent="-436563" marL="90805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dk1"/>
                </a:solidFill>
              </a:defRPr>
            </a:lvl2pPr>
            <a:lvl3pPr indent="-395288" marL="1304925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dk1"/>
                </a:solidFill>
              </a:defRPr>
            </a:lvl3pPr>
            <a:lvl4pPr indent="-387350" marL="1693862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800">
                <a:solidFill>
                  <a:schemeClr val="dk1"/>
                </a:solidFill>
              </a:defRPr>
            </a:lvl4pPr>
            <a:lvl5pPr indent="-398462" marL="2093912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dk1"/>
                </a:solidFill>
              </a:defRPr>
            </a:lvl5pPr>
          </a:lstStyle>
          <a:p>
            <a:pPr lvl="0">
              <a:lnSpc>
                <a:spcPct val="80000"/>
              </a:lnSpc>
            </a:pPr>
            <a:r>
              <a:rPr altLang="en-US" b="1" sz="2200" lang="ru-RU"/>
              <a:t>Нехаева</a:t>
            </a:r>
            <a:r>
              <a:rPr altLang="en-US" b="1" sz="2200" lang="ru-RU"/>
              <a:t> Н. «Как горошинки резные…»</a:t>
            </a:r>
          </a:p>
          <a:p>
            <a:pPr lvl="0">
              <a:lnSpc>
                <a:spcPct val="80000"/>
              </a:lnSpc>
            </a:pPr>
            <a:br/>
            <a:r>
              <a:rPr altLang="en-US" sz="2200" lang="ru-RU"/>
              <a:t>Как горошинки резные</a:t>
            </a:r>
          </a:p>
          <a:p>
            <a:pPr lvl="0">
              <a:lnSpc>
                <a:spcPct val="80000"/>
              </a:lnSpc>
            </a:pPr>
            <a:r>
              <a:rPr altLang="en-US" sz="2200" lang="ru-RU"/>
              <a:t>На высокой ножке,</a:t>
            </a:r>
          </a:p>
          <a:p>
            <a:pPr lvl="0">
              <a:lnSpc>
                <a:spcPct val="80000"/>
              </a:lnSpc>
            </a:pPr>
            <a:r>
              <a:rPr altLang="en-US" sz="2200" lang="ru-RU"/>
              <a:t>Ландыши цветут лесные</a:t>
            </a:r>
          </a:p>
          <a:p>
            <a:pPr lvl="0">
              <a:lnSpc>
                <a:spcPct val="80000"/>
              </a:lnSpc>
            </a:pPr>
            <a:r>
              <a:rPr altLang="en-US" sz="2200" lang="ru-RU"/>
              <a:t>Прямо у дорожки.</a:t>
            </a:r>
          </a:p>
          <a:p>
            <a:pPr lvl="0">
              <a:lnSpc>
                <a:spcPct val="80000"/>
              </a:lnSpc>
            </a:pPr>
            <a:endParaRPr altLang="en-US" sz="2200" lang="ru-RU"/>
          </a:p>
          <a:p>
            <a:pPr lvl="0">
              <a:lnSpc>
                <a:spcPct val="80000"/>
              </a:lnSpc>
            </a:pPr>
            <a:r>
              <a:rPr altLang="en-US" sz="2200" lang="ru-RU"/>
              <a:t>Красотою, как магнит,</a:t>
            </a:r>
          </a:p>
          <a:p>
            <a:pPr lvl="0">
              <a:lnSpc>
                <a:spcPct val="80000"/>
              </a:lnSpc>
            </a:pPr>
            <a:r>
              <a:rPr altLang="en-US" sz="2200" lang="ru-RU"/>
              <a:t>Манит всех прохожих.</a:t>
            </a:r>
          </a:p>
          <a:p>
            <a:pPr lvl="0">
              <a:lnSpc>
                <a:spcPct val="80000"/>
              </a:lnSpc>
            </a:pPr>
            <a:r>
              <a:rPr altLang="en-US" sz="2200" lang="ru-RU"/>
              <a:t>Ландыш очень ядовит,</a:t>
            </a:r>
          </a:p>
          <a:p>
            <a:pPr lvl="0">
              <a:lnSpc>
                <a:spcPct val="80000"/>
              </a:lnSpc>
            </a:pPr>
            <a:r>
              <a:rPr altLang="en-US" sz="2200" lang="ru-RU"/>
              <a:t>Будь с ним осторожен.</a:t>
            </a:r>
          </a:p>
        </p:txBody>
      </p:sp>
      <p:pic>
        <p:nvPicPr>
          <p:cNvPr id="2097155" name=""/>
          <p:cNvPicPr>
            <a:picLocks/>
          </p:cNvPicPr>
          <p:nvPr>
            <p:ph sz="half" idx="2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5410200" y="1676400"/>
            <a:ext cx="2867025" cy="4419600"/>
          </a:xfrm>
          <a:prstGeom prst="rect"/>
          <a:noFill/>
          <a:ln>
            <a:noFill/>
          </a:ln>
        </p:spPr>
      </p:pic>
    </p:spTree>
  </p:cSld>
  <p:clrMapOvr>
    <a:masterClrMapping/>
  </p:clrMapOvr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21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9" name=""/>
          <p:cNvSpPr/>
          <p:nvPr>
            <p:ph type="title" sz="full" idx="0"/>
          </p:nvPr>
        </p:nvSpPr>
        <p:spPr>
          <a:xfrm rot="0">
            <a:off x="574675" y="304800"/>
            <a:ext cx="8001000" cy="1216025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3800" i="0" u="none">
                <a:solidFill>
                  <a:schemeClr val="lt2"/>
                </a:solidFill>
                <a:latin typeface="Verdana" pitchFamily="34" charset="0"/>
                <a:ea typeface="Arial" pitchFamily="34" charset="0"/>
                <a:sym typeface="Arial" pitchFamily="34" charset="0"/>
              </a:defRPr>
            </a:lvl1pPr>
          </a:lstStyle>
          <a:p>
            <a:pPr algn="ctr" lvl="0"/>
            <a:r>
              <a:rPr lang="en-US"/>
              <a:t>Борщевик</a:t>
            </a:r>
          </a:p>
        </p:txBody>
      </p:sp>
      <p:sp>
        <p:nvSpPr>
          <p:cNvPr id="1048600" name=""/>
          <p:cNvSpPr/>
          <p:nvPr>
            <p:ph type="body" sz="half" idx="1"/>
          </p:nvPr>
        </p:nvSpPr>
        <p:spPr>
          <a:xfrm rot="0">
            <a:off x="566737" y="1752600"/>
            <a:ext cx="3924300" cy="426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indent="-469900" marL="4699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dk1"/>
                </a:solidFill>
              </a:defRPr>
            </a:lvl1pPr>
            <a:lvl2pPr indent="-436563" marL="90805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dk1"/>
                </a:solidFill>
              </a:defRPr>
            </a:lvl2pPr>
            <a:lvl3pPr indent="-395288" marL="1304925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dk1"/>
                </a:solidFill>
              </a:defRPr>
            </a:lvl3pPr>
            <a:lvl4pPr indent="-387350" marL="1693862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800">
                <a:solidFill>
                  <a:schemeClr val="dk1"/>
                </a:solidFill>
              </a:defRPr>
            </a:lvl4pPr>
            <a:lvl5pPr indent="-398462" marL="2093912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dk1"/>
                </a:solidFill>
              </a:defRPr>
            </a:lvl5pPr>
          </a:lstStyle>
          <a:p>
            <a:pPr lvl="0"/>
            <a:r>
              <a:rPr sz="2200" lang="en-US"/>
              <a:t>Сок растенья ядовитый,</a:t>
            </a:r>
            <a:br/>
            <a:r>
              <a:rPr sz="2200" lang="en-US"/>
              <a:t>Вызывает дерматиты,</a:t>
            </a:r>
            <a:br/>
            <a:r>
              <a:rPr sz="2200" lang="en-US"/>
              <a:t>Но отвар корней излечит</a:t>
            </a:r>
            <a:br/>
            <a:r>
              <a:rPr sz="2200" lang="en-US"/>
              <a:t>Вам  желудок, астму, печень.</a:t>
            </a:r>
            <a:br/>
            <a:r>
              <a:rPr sz="2200" lang="en-US"/>
              <a:t>Подскажите мне ребята,</a:t>
            </a:r>
            <a:br/>
            <a:r>
              <a:rPr sz="2200" lang="en-US"/>
              <a:t>У меня вопрос возник: -</a:t>
            </a:r>
            <a:br/>
            <a:r>
              <a:rPr sz="2200" lang="en-US"/>
              <a:t>Чтобы избежать ожогов,</a:t>
            </a:r>
            <a:br/>
            <a:r>
              <a:rPr sz="2200" lang="en-US"/>
              <a:t>Рвать нельзя что?.. (Борщевик) </a:t>
            </a:r>
          </a:p>
        </p:txBody>
      </p:sp>
      <p:pic>
        <p:nvPicPr>
          <p:cNvPr id="2097156" name=""/>
          <p:cNvPicPr>
            <a:picLocks/>
          </p:cNvPicPr>
          <p:nvPr>
            <p:ph sz="half" idx="2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4643437" y="2133600"/>
            <a:ext cx="3924300" cy="3224212"/>
          </a:xfrm>
          <a:prstGeom prst="rect"/>
          <a:noFill/>
          <a:ln>
            <a:noFill/>
          </a:ln>
        </p:spPr>
      </p:pic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2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1" name=""/>
          <p:cNvSpPr/>
          <p:nvPr>
            <p:ph type="title" sz="full" idx="0"/>
          </p:nvPr>
        </p:nvSpPr>
        <p:spPr>
          <a:xfrm rot="0">
            <a:off x="574675" y="304800"/>
            <a:ext cx="8001000" cy="1216025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3800" i="0" u="none">
                <a:solidFill>
                  <a:schemeClr val="lt2"/>
                </a:solidFill>
                <a:latin typeface="Verdana" pitchFamily="34" charset="0"/>
                <a:ea typeface="Arial" pitchFamily="34" charset="0"/>
                <a:sym typeface="Arial" pitchFamily="34" charset="0"/>
              </a:defRPr>
            </a:lvl1pPr>
          </a:lstStyle>
          <a:p>
            <a:pPr algn="ctr" lvl="0"/>
            <a:r>
              <a:rPr lang="en-US"/>
              <a:t>Волчье лыко</a:t>
            </a:r>
          </a:p>
        </p:txBody>
      </p:sp>
      <p:sp>
        <p:nvSpPr>
          <p:cNvPr id="1048602" name=""/>
          <p:cNvSpPr/>
          <p:nvPr>
            <p:ph type="body" sz="half" idx="2"/>
          </p:nvPr>
        </p:nvSpPr>
        <p:spPr>
          <a:xfrm rot="0">
            <a:off x="4643437" y="1752600"/>
            <a:ext cx="3924300" cy="426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indent="-469900" marL="4699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dk1"/>
                </a:solidFill>
              </a:defRPr>
            </a:lvl1pPr>
            <a:lvl2pPr indent="-436563" marL="90805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dk1"/>
                </a:solidFill>
              </a:defRPr>
            </a:lvl2pPr>
            <a:lvl3pPr indent="-395288" marL="1304925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dk1"/>
                </a:solidFill>
              </a:defRPr>
            </a:lvl3pPr>
            <a:lvl4pPr indent="-387350" marL="1693862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800">
                <a:solidFill>
                  <a:schemeClr val="dk1"/>
                </a:solidFill>
              </a:defRPr>
            </a:lvl4pPr>
            <a:lvl5pPr indent="-398462" marL="2093912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dk1"/>
                </a:solidFill>
              </a:defRPr>
            </a:lvl5pPr>
          </a:lstStyle>
          <a:p>
            <a:pPr lvl="0">
              <a:lnSpc>
                <a:spcPct val="80000"/>
              </a:lnSpc>
            </a:pPr>
            <a:r>
              <a:rPr altLang="en-US" b="1" sz="1700" lang="ru-RU"/>
              <a:t>Волчье лыко</a:t>
            </a:r>
            <a:br/>
            <a:br/>
            <a:r>
              <a:rPr altLang="en-US" sz="1700" lang="ru-RU"/>
              <a:t>Этот куст оригинален</a:t>
            </a:r>
            <a:br/>
            <a:r>
              <a:rPr altLang="en-US" sz="1700" lang="ru-RU"/>
              <a:t>Он цветёт в апреле, мае.</a:t>
            </a:r>
            <a:br/>
            <a:r>
              <a:rPr altLang="en-US" sz="1700" lang="ru-RU"/>
              <a:t>Когда в лесу и листьев нет –</a:t>
            </a:r>
            <a:br/>
            <a:r>
              <a:rPr altLang="en-US" sz="1700" lang="ru-RU"/>
              <a:t>Он весь цветами разодет.</a:t>
            </a:r>
            <a:br/>
            <a:r>
              <a:rPr altLang="en-US" sz="1700" lang="ru-RU"/>
              <a:t>Трубочкою вытянуты </a:t>
            </a:r>
            <a:br/>
            <a:r>
              <a:rPr altLang="en-US" sz="1700" lang="ru-RU"/>
              <a:t>четыре лепестка,</a:t>
            </a:r>
            <a:br/>
            <a:r>
              <a:rPr altLang="en-US" sz="1700" lang="ru-RU"/>
              <a:t>Сиреневато-розовы</a:t>
            </a:r>
            <a:r>
              <a:rPr altLang="en-US" sz="1700" lang="ru-RU"/>
              <a:t> </a:t>
            </a:r>
            <a:br/>
            <a:r>
              <a:rPr altLang="en-US" sz="1700" lang="ru-RU"/>
              <a:t>по 2 и 3 цветка.</a:t>
            </a:r>
            <a:br/>
            <a:br/>
            <a:r>
              <a:rPr altLang="en-US" sz="1700" lang="ru-RU"/>
              <a:t>А в августе среди листвы</a:t>
            </a:r>
            <a:br/>
            <a:r>
              <a:rPr altLang="en-US" sz="1700" lang="ru-RU"/>
              <a:t>Костяшки - ягодки видны.</a:t>
            </a:r>
            <a:br/>
            <a:r>
              <a:rPr altLang="en-US" sz="1700" lang="ru-RU"/>
              <a:t>Ягоды овально-красные</a:t>
            </a:r>
            <a:br/>
            <a:r>
              <a:rPr altLang="en-US" sz="1700" lang="ru-RU"/>
              <a:t>Хоть и красивы, но опасны!</a:t>
            </a:r>
            <a:br/>
            <a:r>
              <a:rPr altLang="en-US" sz="1700" lang="ru-RU"/>
              <a:t>Растенье очень ядовито,</a:t>
            </a:r>
            <a:br/>
            <a:r>
              <a:rPr altLang="en-US" sz="1700" lang="ru-RU"/>
              <a:t>Не зря зовётся – </a:t>
            </a:r>
            <a:r>
              <a:rPr altLang="en-US" b="1" sz="1700" lang="ru-RU"/>
              <a:t>волчье лыко!</a:t>
            </a:r>
            <a:r>
              <a:rPr altLang="en-US" sz="1700" lang="ru-RU"/>
              <a:t> </a:t>
            </a:r>
          </a:p>
        </p:txBody>
      </p:sp>
      <p:pic>
        <p:nvPicPr>
          <p:cNvPr id="2097157" name=""/>
          <p:cNvPicPr>
            <a:picLocks/>
          </p:cNvPicPr>
          <p:nvPr>
            <p:ph sz="half" idx="1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838200" y="2133600"/>
            <a:ext cx="2947987" cy="3276600"/>
          </a:xfrm>
          <a:prstGeom prst="rect"/>
          <a:noFill/>
          <a:ln>
            <a:noFill/>
          </a:ln>
        </p:spPr>
      </p:pic>
    </p:spTree>
  </p:cSld>
  <p:clrMapOvr>
    <a:masterClrMapping/>
  </p:clrMapOvr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2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3" name=""/>
          <p:cNvSpPr/>
          <p:nvPr>
            <p:ph type="title" sz="full" idx="0"/>
          </p:nvPr>
        </p:nvSpPr>
        <p:spPr>
          <a:xfrm rot="0">
            <a:off x="574675" y="304800"/>
            <a:ext cx="8001000" cy="1216025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3800" i="0" u="none">
                <a:solidFill>
                  <a:schemeClr val="lt2"/>
                </a:solidFill>
                <a:latin typeface="Verdana" pitchFamily="34" charset="0"/>
                <a:ea typeface="Arial" pitchFamily="34" charset="0"/>
                <a:sym typeface="Arial" pitchFamily="34" charset="0"/>
              </a:defRPr>
            </a:lvl1pPr>
          </a:lstStyle>
          <a:p>
            <a:pPr algn="ctr" lvl="0"/>
            <a:r>
              <a:rPr lang="en-US"/>
              <a:t>Лютик</a:t>
            </a:r>
          </a:p>
        </p:txBody>
      </p:sp>
      <p:sp>
        <p:nvSpPr>
          <p:cNvPr id="1048604" name=""/>
          <p:cNvSpPr/>
          <p:nvPr>
            <p:ph type="body" sz="half" idx="2"/>
          </p:nvPr>
        </p:nvSpPr>
        <p:spPr>
          <a:xfrm rot="0">
            <a:off x="4643437" y="1752600"/>
            <a:ext cx="3924300" cy="426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indent="-469900" marL="4699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dk1"/>
                </a:solidFill>
              </a:defRPr>
            </a:lvl1pPr>
            <a:lvl2pPr indent="-436563" marL="90805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dk1"/>
                </a:solidFill>
              </a:defRPr>
            </a:lvl2pPr>
            <a:lvl3pPr indent="-395288" marL="1304925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dk1"/>
                </a:solidFill>
              </a:defRPr>
            </a:lvl3pPr>
            <a:lvl4pPr indent="-387350" marL="1693862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800">
                <a:solidFill>
                  <a:schemeClr val="dk1"/>
                </a:solidFill>
              </a:defRPr>
            </a:lvl4pPr>
            <a:lvl5pPr indent="-398462" marL="2093912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dk1"/>
                </a:solidFill>
              </a:defRPr>
            </a:lvl5pPr>
          </a:lstStyle>
          <a:p>
            <a:pPr lvl="0">
              <a:lnSpc>
                <a:spcPct val="80000"/>
              </a:lnSpc>
            </a:pPr>
            <a:r>
              <a:rPr sz="2000" lang="en-US"/>
              <a:t>Все, как шелковый атлас. </a:t>
            </a:r>
            <a:br/>
            <a:r>
              <a:rPr sz="2000" lang="en-US"/>
              <a:t>Всюду он растёт у нас:</a:t>
            </a:r>
            <a:br/>
            <a:r>
              <a:rPr sz="2000" lang="en-US"/>
              <a:t>На поляне, на дорожке,</a:t>
            </a:r>
            <a:br/>
            <a:r>
              <a:rPr sz="2000" lang="en-US"/>
              <a:t>У калитки, под окошком.</a:t>
            </a:r>
            <a:br/>
            <a:r>
              <a:rPr sz="2000" lang="en-US"/>
              <a:t>Стебель гибкий, лист большой,</a:t>
            </a:r>
            <a:br/>
            <a:r>
              <a:rPr sz="2000" lang="en-US"/>
              <a:t>И широкий, и резной.</a:t>
            </a:r>
            <a:br/>
            <a:r>
              <a:rPr sz="2000" lang="en-US"/>
              <a:t>Этот цветик не для нас –</a:t>
            </a:r>
            <a:br/>
            <a:r>
              <a:rPr sz="2000" lang="en-US"/>
              <a:t>Вреден сок для наших глаз.</a:t>
            </a:r>
            <a:br/>
            <a:r>
              <a:rPr sz="2000" lang="en-US"/>
              <a:t>А сорвёшь его, друг мой,</a:t>
            </a:r>
            <a:br/>
            <a:r>
              <a:rPr sz="2000" lang="en-US"/>
              <a:t>Сразу руки с мылом, мой.</a:t>
            </a:r>
            <a:br/>
            <a:r>
              <a:rPr sz="2000" lang="en-US"/>
              <a:t>Ты ослепнуть опасайся,</a:t>
            </a:r>
            <a:br/>
            <a:r>
              <a:rPr sz="2000" lang="en-US"/>
              <a:t>И к глазам не прикасайся!</a:t>
            </a:r>
            <a:br/>
            <a:r>
              <a:rPr sz="2000" lang="en-US"/>
              <a:t>И зовём цветок такой  </a:t>
            </a:r>
            <a:br/>
            <a:r>
              <a:rPr sz="2000" lang="en-US"/>
              <a:t>Мы «Куриной слепотой». </a:t>
            </a:r>
          </a:p>
        </p:txBody>
      </p:sp>
      <p:pic>
        <p:nvPicPr>
          <p:cNvPr id="2097158" name=""/>
          <p:cNvPicPr>
            <a:picLocks/>
          </p:cNvPicPr>
          <p:nvPr>
            <p:ph sz="half" idx="1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566737" y="2143125"/>
            <a:ext cx="3924300" cy="3484562"/>
          </a:xfrm>
          <a:prstGeom prst="rect"/>
          <a:noFill/>
          <a:ln>
            <a:noFill/>
          </a:ln>
        </p:spPr>
      </p:pic>
    </p:spTree>
  </p:cSld>
  <p:clrMapOvr>
    <a:masterClrMapping/>
  </p:clrMapOvr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2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5" name=""/>
          <p:cNvSpPr/>
          <p:nvPr>
            <p:ph type="title" sz="full" idx="0"/>
          </p:nvPr>
        </p:nvSpPr>
        <p:spPr>
          <a:xfrm rot="0">
            <a:off x="574675" y="304800"/>
            <a:ext cx="8001000" cy="1216025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3800" i="0" u="none">
                <a:solidFill>
                  <a:schemeClr val="lt2"/>
                </a:solidFill>
                <a:latin typeface="Verdana" pitchFamily="34" charset="0"/>
                <a:ea typeface="Arial" pitchFamily="34" charset="0"/>
                <a:sym typeface="Arial" pitchFamily="34" charset="0"/>
              </a:defRPr>
            </a:lvl1pPr>
          </a:lstStyle>
          <a:p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en-US"/>
              <a:t> </a:t>
            </a:r>
            <a:r>
              <a:rPr altLang="en-US" lang="ru-RU"/>
              <a:t>Ч</a:t>
            </a:r>
            <a:r>
              <a:rPr altLang="en-US" lang="ru-RU"/>
              <a:t>и</a:t>
            </a:r>
            <a:r>
              <a:rPr altLang="en-US" lang="ru-RU"/>
              <a:t>с</a:t>
            </a:r>
            <a:r>
              <a:rPr altLang="en-US" lang="ru-RU"/>
              <a:t>т</a:t>
            </a:r>
            <a:r>
              <a:rPr altLang="en-US" lang="ru-RU"/>
              <a:t>о</a:t>
            </a:r>
            <a:r>
              <a:rPr altLang="en-US" lang="ru-RU"/>
              <a:t>т</a:t>
            </a:r>
            <a:r>
              <a:rPr altLang="en-US" lang="ru-RU"/>
              <a:t>е</a:t>
            </a:r>
            <a:r>
              <a:rPr altLang="en-US" lang="ru-RU"/>
              <a:t>л</a:t>
            </a:r>
            <a:endParaRPr altLang="en-US" lang="zh-CN"/>
          </a:p>
        </p:txBody>
      </p:sp>
      <p:sp>
        <p:nvSpPr>
          <p:cNvPr id="1048606" name=""/>
          <p:cNvSpPr/>
          <p:nvPr>
            <p:ph type="body" sz="half" idx="1"/>
          </p:nvPr>
        </p:nvSpPr>
        <p:spPr>
          <a:xfrm rot="0">
            <a:off x="566737" y="1752600"/>
            <a:ext cx="3924300" cy="4267200"/>
          </a:xfrm>
          <a:prstGeom prst="rect"/>
          <a:noFill/>
          <a:ln>
            <a:noFill/>
          </a:ln>
        </p:spPr>
        <p:txBody>
          <a:bodyPr anchor="t" bIns="45720" lIns="91440" rIns="91440" tIns="45720" vert="horz"/>
          <a:lstStyle>
            <a:lvl1pPr indent="-469900" marL="4699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600">
                <a:solidFill>
                  <a:schemeClr val="dk1"/>
                </a:solidFill>
              </a:defRPr>
            </a:lvl1pPr>
            <a:lvl2pPr indent="-436563" marL="90805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200">
                <a:solidFill>
                  <a:schemeClr val="dk1"/>
                </a:solidFill>
              </a:defRPr>
            </a:lvl2pPr>
            <a:lvl3pPr indent="-395288" marL="1304925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100">
                <a:solidFill>
                  <a:schemeClr val="dk1"/>
                </a:solidFill>
              </a:defRPr>
            </a:lvl3pPr>
            <a:lvl4pPr indent="-387350" marL="1693862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800">
                <a:solidFill>
                  <a:schemeClr val="dk1"/>
                </a:solidFill>
              </a:defRPr>
            </a:lvl4pPr>
            <a:lvl5pPr indent="-398462" marL="2093912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dk1"/>
                </a:solidFill>
              </a:defRPr>
            </a:lvl5pPr>
          </a:lstStyle>
          <a:p>
            <a:r>
              <a:t>Чистотел- трава серьезная,</a:t>
            </a:r>
            <a:br/>
            <a:r>
              <a:t>Ядовитая и - грозная! </a:t>
            </a:r>
          </a:p>
        </p:txBody>
      </p:sp>
      <p:pic>
        <p:nvPicPr>
          <p:cNvPr id="2097159" name=""/>
          <p:cNvPicPr>
            <a:picLocks/>
          </p:cNvPicPr>
          <p:nvPr>
            <p:ph sz="half" idx="2"/>
          </p:nvPr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5410199" y="1520825"/>
            <a:ext cx="3165475" cy="4267200"/>
          </a:xfrm>
          <a:prstGeom prst="rect"/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DDDDDD"/>
      </a:dk2>
      <a:lt2>
        <a:srgbClr val="000000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C"/>
      </a:accent5>
      <a:accent6>
        <a:srgbClr val="B70000"/>
      </a:accent6>
      <a:hlink>
        <a:srgbClr val="336699"/>
      </a:hlink>
      <a:folHlink>
        <a:srgbClr val="00336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FFFFFF"/>
        </a:dk1>
        <a:lt1>
          <a:srgbClr val="800000"/>
        </a:lt1>
        <a:dk2>
          <a:srgbClr val="A50021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1AAAA"/>
        </a:accent3>
        <a:accent4>
          <a:srgbClr val="DCDCDC"/>
        </a:accent4>
        <a:accent5>
          <a:srgbClr val="FFCAAA"/>
        </a:accent5>
        <a:accent6>
          <a:srgbClr val="E52D00"/>
        </a:accent6>
        <a:hlink>
          <a:srgbClr val="FFFFCC"/>
        </a:hlink>
        <a:folHlink>
          <a:srgbClr val="FFCC99"/>
        </a:folHlink>
      </a:clrScheme>
    </a:extraClrScheme>
    <a:extraClrScheme>
      <a:clrScheme name="Default Color Scheme 2">
        <a:dk1>
          <a:srgbClr val="FFFFFF"/>
        </a:dk1>
        <a:lt1>
          <a:srgbClr val="51072E"/>
        </a:lt1>
        <a:dk2>
          <a:srgbClr val="3C001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C"/>
        </a:accent3>
        <a:accent4>
          <a:srgbClr val="DCDCDC"/>
        </a:accent4>
        <a:accent5>
          <a:srgbClr val="C4CEC6"/>
        </a:accent5>
        <a:accent6>
          <a:srgbClr val="5B5B89"/>
        </a:accent6>
        <a:hlink>
          <a:srgbClr val="808000"/>
        </a:hlink>
        <a:folHlink>
          <a:srgbClr val="666633"/>
        </a:folHlink>
      </a:clrScheme>
    </a:extraClrScheme>
    <a:extraClrScheme>
      <a:clrScheme name="Default Color Scheme 3">
        <a:dk1>
          <a:srgbClr val="FFFFFF"/>
        </a:dk1>
        <a:lt1>
          <a:srgbClr val="000000"/>
        </a:lt1>
        <a:dk2>
          <a:srgbClr val="333333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CDCDC"/>
        </a:accent4>
        <a:accent5>
          <a:srgbClr val="ADCAFF"/>
        </a:accent5>
        <a:accent6>
          <a:srgbClr val="B70000"/>
        </a:accent6>
        <a:hlink>
          <a:srgbClr val="666699"/>
        </a:hlink>
        <a:folHlink>
          <a:srgbClr val="6600CC"/>
        </a:folHlink>
      </a:clrScheme>
    </a:extraClrScheme>
    <a:extraClrScheme>
      <a:clrScheme name="Default Color Scheme 4">
        <a:dk1>
          <a:srgbClr val="FFFFFF"/>
        </a:dk1>
        <a:lt1>
          <a:srgbClr val="330000"/>
        </a:lt1>
        <a:dk2>
          <a:srgbClr val="4B3D1B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CDCDC"/>
        </a:accent4>
        <a:accent5>
          <a:srgbClr val="E2CAAA"/>
        </a:accent5>
        <a:accent6>
          <a:srgbClr val="B75B00"/>
        </a:accent6>
        <a:hlink>
          <a:srgbClr val="666699"/>
        </a:hlink>
        <a:folHlink>
          <a:srgbClr val="CCCC00"/>
        </a:folHlink>
      </a:clrScheme>
    </a:extraClrScheme>
    <a:extraClrScheme>
      <a:clrScheme name="Default Color Scheme 5">
        <a:dk1>
          <a:srgbClr val="FFFFFF"/>
        </a:dk1>
        <a:lt1>
          <a:srgbClr val="003366"/>
        </a:lt1>
        <a:dk2>
          <a:srgbClr val="0066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9"/>
        </a:accent3>
        <a:accent4>
          <a:srgbClr val="DCDCDC"/>
        </a:accent4>
        <a:accent5>
          <a:srgbClr val="AACAE2"/>
        </a:accent5>
        <a:accent6>
          <a:srgbClr val="5B5BE5"/>
        </a:accent6>
        <a:hlink>
          <a:srgbClr val="FFFFCC"/>
        </a:hlink>
        <a:folHlink>
          <a:srgbClr val="FFCC00"/>
        </a:folHlink>
      </a:clrScheme>
    </a:extraClrScheme>
    <a:extraClrScheme>
      <a:clrScheme name="Default Color Scheme 6">
        <a:dk1>
          <a:srgbClr val="FFFFFF"/>
        </a:dk1>
        <a:lt1>
          <a:srgbClr val="006666"/>
        </a:lt1>
        <a:dk2>
          <a:srgbClr val="0033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9B9"/>
        </a:accent3>
        <a:accent4>
          <a:srgbClr val="DCDCDC"/>
        </a:accent4>
        <a:accent5>
          <a:srgbClr val="B9CAFF"/>
        </a:accent5>
        <a:accent6>
          <a:srgbClr val="00B7E5"/>
        </a:accent6>
        <a:hlink>
          <a:srgbClr val="FFFFCC"/>
        </a:hlink>
        <a:folHlink>
          <a:srgbClr val="33CCCC"/>
        </a:folHlink>
      </a:clrScheme>
    </a:extraClrScheme>
    <a:extraClrScheme>
      <a:clrScheme name="Default Color Scheme 7">
        <a:dk1>
          <a:srgbClr val="000000"/>
        </a:dk1>
        <a:lt1>
          <a:srgbClr val="619CB1"/>
        </a:lt1>
        <a:dk2>
          <a:srgbClr val="4E899E"/>
        </a:dk2>
        <a:lt2>
          <a:srgbClr val="FFFFFF"/>
        </a:lt2>
        <a:accent1>
          <a:srgbClr val="FFCC00"/>
        </a:accent1>
        <a:accent2>
          <a:srgbClr val="B6523E"/>
        </a:accent2>
        <a:accent3>
          <a:srgbClr val="B7CBD4"/>
        </a:accent3>
        <a:accent4>
          <a:srgbClr val="000000"/>
        </a:accent4>
        <a:accent5>
          <a:srgbClr val="FFE2AA"/>
        </a:accent5>
        <a:accent6>
          <a:srgbClr val="A34937"/>
        </a:accent6>
        <a:hlink>
          <a:srgbClr val="99CC00"/>
        </a:hlink>
        <a:folHlink>
          <a:srgbClr val="666699"/>
        </a:folHlink>
      </a:clrScheme>
    </a:extraClrScheme>
    <a:extraClrScheme>
      <a:clrScheme name="Default Color Scheme 8">
        <a:dk1>
          <a:srgbClr val="FFFFFF"/>
        </a:dk1>
        <a:lt1>
          <a:srgbClr val="336600"/>
        </a:lt1>
        <a:dk2>
          <a:srgbClr val="598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9AA"/>
        </a:accent3>
        <a:accent4>
          <a:srgbClr val="DCDCDC"/>
        </a:accent4>
        <a:accent5>
          <a:srgbClr val="ADE2AD"/>
        </a:accent5>
        <a:accent6>
          <a:srgbClr val="89B700"/>
        </a:accent6>
        <a:hlink>
          <a:srgbClr val="FFCC00"/>
        </a:hlink>
        <a:folHlink>
          <a:srgbClr val="FFFF99"/>
        </a:folHlink>
      </a:clrScheme>
    </a:extraClrScheme>
    <a:extraClrScheme>
      <a:clrScheme name="Default Color Scheme 9">
        <a:dk1>
          <a:srgbClr val="000000"/>
        </a:dk1>
        <a:lt1>
          <a:srgbClr val="FFFFFF"/>
        </a:lt1>
        <a:dk2>
          <a:srgbClr val="DDDDDD"/>
        </a:dk2>
        <a:lt2>
          <a:srgbClr val="000000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C"/>
        </a:accent5>
        <a:accent6>
          <a:srgbClr val="B70000"/>
        </a:accent6>
        <a:hlink>
          <a:srgbClr val="336699"/>
        </a:hlink>
        <a:folHlink>
          <a:srgbClr val="003366"/>
        </a:folHlink>
      </a:clrScheme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3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DDDDDD"/>
    </a:dk2>
    <a:lt2>
      <a:srgbClr val="000000"/>
    </a:lt2>
    <a:accent1>
      <a:srgbClr val="A3B2C1"/>
    </a:accent1>
    <a:accent2>
      <a:srgbClr val="CC0000"/>
    </a:accent2>
    <a:accent3>
      <a:srgbClr val="FFFFFF"/>
    </a:accent3>
    <a:accent4>
      <a:srgbClr val="000000"/>
    </a:accent4>
    <a:accent5>
      <a:srgbClr val="CED5DC"/>
    </a:accent5>
    <a:accent6>
      <a:srgbClr val="B70000"/>
    </a:accent6>
    <a:hlink>
      <a:srgbClr val="336699"/>
    </a:hlink>
    <a:folHlink>
      <a:srgbClr val="003366"/>
    </a:folHlink>
  </a:clrScheme>
</a:themeOverride>
</file>

<file path=docProps/app.xml><?xml version="1.0" encoding="utf-8"?>
<Properties xmlns="http://schemas.openxmlformats.org/officeDocument/2006/extended-properties">
  <ScaleCrop>0</ScaleCrop>
  <LinksUpToDate>0</LinksUpToDat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PowerPoint Presentation</dc:title>
  <dc:creator>user</dc:creator>
  <cp:lastModifiedBy>user</cp:lastModifiedBy>
  <dcterms:created xsi:type="dcterms:W3CDTF">2015-08-01T12:17:48Z</dcterms:created>
  <dcterms:modified xsi:type="dcterms:W3CDTF">2023-05-15T09:07:37Z</dcterms:modified>
</cp:coreProperties>
</file>