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B6416-F757-4FE8-A11D-240F1DDD8761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1E0A4-E41D-4190-B125-5137EEA258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47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31 мая – Всемирный день отказа от табака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21" y="2339154"/>
            <a:ext cx="7348366" cy="407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39" y="236936"/>
            <a:ext cx="7119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Я выбираю свободу от курения !!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" y="1133455"/>
            <a:ext cx="8316416" cy="5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50" y="-1"/>
            <a:ext cx="912545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Курение – это наркотическая зависимость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Никотин попадает в мозг через 10-20 секунд после первой затяжки, с такой же скоростью, как и внутривенный наркотик. Там он соединяется с рецепторами и вызывает выброс гормонов удовольствия. Однако постепенно уровень гормонов снижается и человек тянется за новой сигаретой.</a:t>
            </a:r>
          </a:p>
          <a:p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102" y="3293640"/>
            <a:ext cx="5041450" cy="3573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93640"/>
            <a:ext cx="4581275" cy="357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5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759599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4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86" y="170892"/>
            <a:ext cx="3001813" cy="4293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069976"/>
            <a:ext cx="4788024" cy="478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России 17% всех смертей связано с табакокурением, то есть ежегодно в связи с употреблением табака погибает от 350 до 500 тысяч россиян К каким заболеваниям приводит курение? Курение разрушает лёгкие. Повреждается значительная часть лёгочной ткани. Развивается хроническая обструктивная болезнь лёгких, появляются изнуряющие кашель и одышка из-за хронического недостатка кислорода и воспаления бронхов. Человек не только утрачивает работоспособность - он превращается в инвалида. Курение ведёт к инфаркту миокарда и инсульту. Курение способствует быстрому и раннему развитию атеросклероза. Содержащийся в табачном дыме никотин повреждает стенки сосудов и способствует усиленному свёртыванию крови внутри сосудов (формированию тромбов). В результате закупориваются артерии сердца и головного мозга, что ведёт к инфаркту миокарда и инсульту</a:t>
            </a:r>
          </a:p>
        </p:txBody>
      </p:sp>
    </p:spTree>
    <p:extLst>
      <p:ext uri="{BB962C8B-B14F-4D97-AF65-F5344CB8AC3E}">
        <p14:creationId xmlns:p14="http://schemas.microsoft.com/office/powerpoint/2010/main" val="293160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7"/>
            <a:ext cx="4824536" cy="555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908720"/>
            <a:ext cx="39604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Никотин – маслянистая прозрачная жидкость с неприятным запахом и горьким вкусом, на воздухе окрашивается в коричневый цвет и</a:t>
            </a:r>
            <a:br>
              <a:rPr lang="ru-RU" sz="2800" b="1" dirty="0"/>
            </a:br>
            <a:r>
              <a:rPr lang="ru-RU" sz="2800" b="1" dirty="0"/>
              <a:t>хорошо растворяется в алкоголе.</a:t>
            </a:r>
          </a:p>
          <a:p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09450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19178"/>
            <a:ext cx="5976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Механизм формирования никотиновой зависимости</a:t>
            </a:r>
            <a:b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• Никотин, связываясь с никотиновыми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рецепторами способствует выбросу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допамина, который в свою очередь даёт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чувство удовольствия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• Прочная связь никотина с рецепторами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ведёт к их длительной стимуляции и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Никотин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снижению их чувствительности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• При снижении уровня никотина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рецепторы высвобождаются, находясь в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возбуждённом состоянии вызывают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желание закурить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• Снижение уровня допамина между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сигаретами приводит к развитию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синдрома отмены и развитию стресса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• У курящего человека развивается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потребность в никотине для стимуляции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выброса допамина и получения чувства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удовольствия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75" y="820808"/>
            <a:ext cx="439102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31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82688"/>
            <a:ext cx="51480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Рак </a:t>
            </a:r>
            <a:r>
              <a:rPr lang="ru-RU" sz="2000" b="1" dirty="0">
                <a:solidFill>
                  <a:schemeClr val="bg1"/>
                </a:solidFill>
              </a:rPr>
              <a:t>легких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Бронхит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Астма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Туберкулез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Болезни сердца и сосудов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Снижение памяти, внимания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166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Болезни, вызываемые курением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898" y="836712"/>
            <a:ext cx="4115136" cy="30489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" y="3632064"/>
            <a:ext cx="4255546" cy="32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3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0364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     </a:t>
            </a:r>
            <a:r>
              <a:rPr lang="ru-RU" sz="2400" b="1" dirty="0" smtClean="0">
                <a:solidFill>
                  <a:schemeClr val="bg1"/>
                </a:solidFill>
              </a:rPr>
              <a:t>Как </a:t>
            </a:r>
            <a:r>
              <a:rPr lang="ru-RU" sz="2400" b="1" dirty="0">
                <a:solidFill>
                  <a:schemeClr val="bg1"/>
                </a:solidFill>
              </a:rPr>
              <a:t>помочь пациенту отказаться от курения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• </a:t>
            </a:r>
            <a:r>
              <a:rPr lang="ru-RU" sz="2400" b="1" dirty="0">
                <a:solidFill>
                  <a:schemeClr val="bg1"/>
                </a:solidFill>
              </a:rPr>
              <a:t>МЗ РФ разработало Концепцию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осуществления государственной политики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противодействия потреблению табака на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2010-2015 годы, принятая 23 сентября 2010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года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• Целью Концепции является создание условий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для защиты здоровья россиян от последствий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потребления табака и воздействия табачного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дыма путем реализации мер, направленных на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снижение потребления табака и уменьшение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его воздействия на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34606284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</TotalTime>
  <Words>176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aq</cp:lastModifiedBy>
  <cp:revision>9</cp:revision>
  <dcterms:created xsi:type="dcterms:W3CDTF">2019-05-19T15:20:34Z</dcterms:created>
  <dcterms:modified xsi:type="dcterms:W3CDTF">2019-05-31T05:58:05Z</dcterms:modified>
</cp:coreProperties>
</file>