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2" r:id="rId3"/>
    <p:sldId id="278" r:id="rId4"/>
    <p:sldId id="283" r:id="rId5"/>
    <p:sldId id="275" r:id="rId6"/>
    <p:sldId id="276" r:id="rId7"/>
    <p:sldId id="291" r:id="rId8"/>
    <p:sldId id="288" r:id="rId9"/>
    <p:sldId id="289" r:id="rId10"/>
    <p:sldId id="290" r:id="rId11"/>
    <p:sldId id="270" r:id="rId12"/>
    <p:sldId id="260" r:id="rId13"/>
    <p:sldId id="262" r:id="rId14"/>
    <p:sldId id="261" r:id="rId15"/>
    <p:sldId id="271" r:id="rId16"/>
    <p:sldId id="272" r:id="rId17"/>
    <p:sldId id="274" r:id="rId18"/>
    <p:sldId id="277" r:id="rId19"/>
    <p:sldId id="266" r:id="rId20"/>
    <p:sldId id="280" r:id="rId21"/>
    <p:sldId id="265" r:id="rId22"/>
    <p:sldId id="281" r:id="rId23"/>
    <p:sldId id="263" r:id="rId24"/>
    <p:sldId id="264" r:id="rId25"/>
    <p:sldId id="267" r:id="rId26"/>
    <p:sldId id="293" r:id="rId27"/>
    <p:sldId id="284" r:id="rId28"/>
    <p:sldId id="285" r:id="rId29"/>
    <p:sldId id="286" r:id="rId30"/>
    <p:sldId id="287" r:id="rId31"/>
    <p:sldId id="269" r:id="rId32"/>
    <p:sldId id="273" r:id="rId33"/>
    <p:sldId id="29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D4BE2-1A77-44CD-9BED-32AF65FCD0F1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37570-99BB-4766-80B6-0C916479B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cs8.pikabu.ru/post_img/big/2016/06/22/11/1466620757116453892.jp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cs8.pikabu.ru/post_img/2016/06/22/11/1466620754162524464.jpg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cs4.pikabu.ru/post_img/2016/06/22/11/1466620753173224750.jpg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cs8.pikabu.ru/post_img/2016/06/22/11/146662144517107714.jpg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cs8.pikabu.ru/post_img/2016/06/22/11/1466622567199780164.jpg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ikiway.com/upload/iblock/0b5/7_hram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900igr.net/up/datas/71008/0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00768"/>
            <a:ext cx="9144000" cy="8572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КАЗАРМЫ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Ð°Ð·Ð°ÑÐ¼Ñ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6357958"/>
            <a:ext cx="9143999" cy="50004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Холмские ворота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0297" y="2906713"/>
            <a:ext cx="4357719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3mv.ru/_pu/121/669024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57892"/>
            <a:ext cx="9429784" cy="10001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Немцы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Холмских ворот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357299"/>
            <a:ext cx="7772400" cy="30496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img-fotki.yandex.ru/get/4805/bombogor.31/0_46d1f_f8e1bb07_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1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00768"/>
            <a:ext cx="9143999" cy="857232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Тереспольские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ворота. Именно на них обрушился первый удар немцев 22 июня.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g-fotki.yandex.ru/get/5405/bombogor.21/0_44fdf_ac76e2a0_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6215082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Тереспольские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ворота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1941 году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488" y="2906713"/>
            <a:ext cx="3929090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g-fotki.yandex.ru/get/4510/bombogor.15/0_43d37_7874181d_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500858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29264"/>
            <a:ext cx="9144000" cy="14287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НАДПИСИ, ОСТАВЛЕННЫЕ НА СТЕНАХ КРЕПОСТИ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ЕЕ ЗАЩИТНИКАМИ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age2.thematicnews.com/uploads/images/00/00/41/2015/03/27/8fe9e02f5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6454"/>
            <a:ext cx="9144000" cy="10715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НАДПИСИ, ОСТАВЛЕННЫЕ НА СТЕНАХ КРЕПОСТИ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ЕЕ ЗАЩИТНИКАМИ</a:t>
            </a:r>
            <a:endParaRPr lang="ru-RU" sz="2400" dirty="0"/>
          </a:p>
        </p:txBody>
      </p:sp>
      <p:pic>
        <p:nvPicPr>
          <p:cNvPr id="3" name="Рисунок 2" descr="http://image3.thematicnews.com/uploads/images/00/00/41/2015/03/27/d88098ef9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78674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img-fotki.yandex.ru/get/4805/bombogor.1e/0_44f40_8923153f_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Орденами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медалями были награждены около 200 защитников Брестской крепости,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лишь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двое получили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Героя Советского Союза – майор Гаврилов Петр Михайлович</a:t>
            </a:r>
            <a:r>
              <a:rPr lang="ru-RU" dirty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лейтенант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Кижеватов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Андрей Митрофанович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посмертно).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29264"/>
            <a:ext cx="9143999" cy="1643074"/>
          </a:xfrm>
        </p:spPr>
        <p:txBody>
          <a:bodyPr>
            <a:normAutofit/>
          </a:bodyPr>
          <a:lstStyle/>
          <a:p>
            <a:pPr algn="ctr"/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Майор Гаврилов Пётр Михайлович </a:t>
            </a:r>
            <a:b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86115" y="2906713"/>
            <a:ext cx="2928959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трана должна знать своих героев. Брестская крепость. История, герои, Великая Отечественная война, Брестская крепость, длиннопост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0"/>
            <a:ext cx="3714776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1795 году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после третьего раздела Речи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Посполитой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Брест-Литовск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вошёл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 состав Российской империи.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укрепления новой западной границы вдоль неё начали возводить ряд крепостей.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1833 году часть </a:t>
            </a:r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Брест-Литовска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снесли и на этом месте по проекту военного топографа и инженера Карла Ивановича Оппермана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начали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строительство крепости.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строительные работы крепости были завершены к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26 апреля 1842 года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Крепость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состояла из цитадели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трёх защищавших её укреплений.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635798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Майор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 Гаврилов Петр Михайлович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32-й день войны после неравного боя с группой немецких солдат в Северо-Западном капонире Кобринского укрепления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он 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бессознательном состоянии попал в плен.</a:t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Освобожден советскими войсками в мае 1945 г.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1946 года служил в Советской Армии.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демобилизации жил в Краснодаре.</a:t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1957 году за мужество и героизм при обороне Брестской крепости ему было присвоено звание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Героя Советского Союза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Был почетным гражданином города Бреста.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Умер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1979 году. Похоронен в Бресте, на Гарнизонном кладбище, где ему поставлен памятник. Его именем названы улицы в Бресте, Минске,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Пестрачах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(в Татарии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родине героя), теплоход, колхоз в Краснодарском крае.</a:t>
            </a:r>
            <a:r>
              <a:rPr lang="ru-RU" sz="2900" dirty="0"/>
              <a:t/>
            </a:r>
            <a:br>
              <a:rPr lang="ru-RU" sz="2900" dirty="0"/>
            </a:br>
            <a:endParaRPr lang="ru-RU" sz="29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43578"/>
            <a:ext cx="9144000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  <a:t>Лейтенант НКВД </a:t>
            </a:r>
            <a:b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dirty="0" err="1" smtClean="0">
                <a:latin typeface="Times New Roman" pitchFamily="18" charset="0"/>
                <a:cs typeface="Times New Roman" pitchFamily="18" charset="0"/>
              </a:rPr>
              <a:t>Кижеватов</a:t>
            </a:r>
            <a: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  <a:t> Андрей Митрофанович</a:t>
            </a:r>
            <a:r>
              <a:rPr lang="ru-RU" cap="none" dirty="0" smtClean="0"/>
              <a:t/>
            </a:r>
            <a:br>
              <a:rPr lang="ru-RU" cap="none" dirty="0" smtClean="0"/>
            </a:br>
            <a:endParaRPr lang="ru-RU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43173" y="2906713"/>
            <a:ext cx="4572033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трана должна знать своих героев. Брестская крепость. История, герои, Великая Отечественная война, Брестская крепость, длиннопост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0"/>
            <a:ext cx="5643602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664371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Лейтенант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Андрей Митрофанович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Кижеватов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одним из руководителей обороны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районе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Тереспольских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ворот.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июня лейтенант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Кижеватов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и воины его заставы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первых минут войны приняли бой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немецко-фашистскими захватчиками.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несколько раз ранен.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июня с небольшой группой пограничников остался прикрывать группу прорыва и погиб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бою.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му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было присвоено звание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Героя Советского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Союза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(посмертно).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именем названа погранзастава, где ему поставлен памятник, улицы в Бресте, Каменце,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Кобрине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Минске.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43239" y="2906713"/>
            <a:ext cx="2500331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трана должна знать своих героев. Брестская крепость. История, герои, Великая Отечественная война, Брестская крепость, длиннопост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0"/>
            <a:ext cx="4457700" cy="583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6000768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Полковой комиссар Фомин Ефим Моисеевич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6C9B4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6C9B4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0" cap="none" dirty="0">
                <a:solidFill>
                  <a:srgbClr val="6C9B4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0" cap="none" dirty="0">
                <a:solidFill>
                  <a:srgbClr val="6C9B4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16"/>
            <a:ext cx="9143999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  <a:t>Капитан  </a:t>
            </a:r>
            <a:r>
              <a:rPr lang="ru-RU" sz="3600" cap="none" dirty="0" err="1" smtClean="0">
                <a:latin typeface="Times New Roman" pitchFamily="18" charset="0"/>
                <a:cs typeface="Times New Roman" pitchFamily="18" charset="0"/>
              </a:rPr>
              <a:t>Зубачев</a:t>
            </a:r>
            <a: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  <a:t>  Иван Николаевич </a:t>
            </a:r>
            <a:b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86115" y="2906713"/>
            <a:ext cx="2500331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трана должна знать своих героев. Брестская крепость. История, герои, Великая Отечественная война, Брестская крепость, длиннопост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0"/>
            <a:ext cx="4071966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43578"/>
            <a:ext cx="9143999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  <a:t>Лейтенант </a:t>
            </a:r>
            <a:b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dirty="0" smtClean="0">
                <a:latin typeface="Times New Roman" pitchFamily="18" charset="0"/>
                <a:cs typeface="Times New Roman" pitchFamily="18" charset="0"/>
              </a:rPr>
              <a:t>Виноградов Анатолий Александрович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8991" y="2906713"/>
            <a:ext cx="2571769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трана должна знать своих героев. Брестская крепость. История, герои, Великая Отечественная война, Брестская крепость, длиннопост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0"/>
            <a:ext cx="428628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36907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Мемориальный комплекс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«Брестская крепость-герой»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состоит из развалин бастиона, уцелевших строений, современных памятников и крепостного вала.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43644"/>
            <a:ext cx="9143999" cy="71435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Мемориал «Брестская крепость-герой»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1" y="2906713"/>
            <a:ext cx="4500595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upload.wikimedia.org/wikipedia/commons/thumb/0/0b/BrestFortress002.jpg/220px-BrestFortress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858048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72206"/>
            <a:ext cx="9144000" cy="7857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ВХОД В КОМПЛЕКС ВЫПОЛНЕН В ВИДЕ ЗВЕЗДЫ, ВЫРЕЗАННОЙ В ЖЕЛЕЗОБЕТОННОМ МОНОЛИТЕ.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g-fotki.yandex.ru/get/5404/bombogor.1e/0_44f11_ce57eb9d_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43644"/>
            <a:ext cx="9144000" cy="7143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МОНУМЕНТ «МУЖЕСТВО»</a:t>
            </a:r>
            <a:endParaRPr lang="ru-RU" sz="2800" dirty="0"/>
          </a:p>
        </p:txBody>
      </p:sp>
      <p:pic>
        <p:nvPicPr>
          <p:cNvPr id="3" name="Рисунок 2" descr="http://img-fotki.yandex.ru/get/5403/bombogor.20/0_44f98_239e4d7d_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86520"/>
            <a:ext cx="9143999" cy="5714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 Цитадели  брестской  крепости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28859" y="2906713"/>
            <a:ext cx="4929223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ÐÑÐµÑÑÑÐºÐ°Ñ ÐºÑÐµÐ¿Ð¾ÑÑÑ Ð½Ð° ÐºÐ°ÑÑ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42942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15082"/>
            <a:ext cx="9144000" cy="6429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МОНУМЕНТ «ЖАЖДА»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²Ð¾Ð¸Ð½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00768"/>
            <a:ext cx="9143999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Блок с землёй Брестской крепости 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 могилы неизвестного солдата  в Москве.</a:t>
            </a:r>
            <a:endParaRPr lang="ru-RU" sz="29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00429" y="2906713"/>
            <a:ext cx="2500331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upload.wikimedia.org/wikipedia/commons/thumb/2/2d/P_BREST_KREPOST.JPG/220px-P_BREST_KREPOS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57760"/>
            <a:ext cx="9144000" cy="200024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Указ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Президиума Верховного Совета СССР от 8 мая 1965 года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присвоении Брестской крепости звания "Крепости-Героя"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вручении ордена Ленина и медали "Золотая Звезда".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s://im0-tub-ru.yandex.net/i?id=fc307c2cc9411c02681b4cb5734ff201-l&amp;n=13"/>
          <p:cNvPicPr/>
          <p:nvPr/>
        </p:nvPicPr>
        <p:blipFill>
          <a:blip r:embed="rId2"/>
          <a:srcRect t="16250"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Севастополь, Ленинград, Смоленск, Вязьма, Керчь, Сталинград - вехи истории сопротивления советского народа гитлеровскому вторжению.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Первым в этом списке идет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Брестская крепость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Она определила весь настрой этой войны - бескомпромиссной, упорной и, в конечном итоге, победоносной.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6858000"/>
          </a:xfrm>
        </p:spPr>
        <p:txBody>
          <a:bodyPr>
            <a:normAutofit fontScale="9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Цитадель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разместили на острове, образованном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Бугом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двумя рукавами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Мухавца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Представляла собой две двухэтажные казармы из красного кирпича 1,8 км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окружности. Их стены достигали двухметровой толщины. Внутри стен - примерно 500 казематов, рассчитанных на 12 000 человек.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1864—1888 годах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крепость была модернизирована по проекту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Э.И.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Тотлебена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Вокруг неё выстроили кольцо фортов, а на территории Кобринского укрепления построили Западный и Восточный форты. В каждом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фортов можно было разместить до 250 солдат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20 орудий.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Протяжённость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оборонительной линии достигла 30 км.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территории крепости был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построен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Свято-Николаевский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православный храм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1876 год).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72140"/>
            <a:ext cx="9143999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Символический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ключ от Брестской крепости, найден в 1954 году у Холмских ворот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43240" y="2906713"/>
            <a:ext cx="2643206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Ð¡Ð¸Ð¼Ð²Ð¾Ð»Ð¸ÑÐµÑÐºÐ¸Ð¹ ÐºÐ»ÑÑ Ð¾Ñ ÐÑÐµÑÑÑÐºÐ¾Ð¹ ÐºÑÐµÐ¿Ð¾ÑÑÐ¸, Ð½Ð°Ð¹Ð´ÐµÐ½ Ð² 1954 Ð³Ð¾Ð´Ñ Ñ Ð¥Ð¾Ð»Ð¼ÑÐºÐ¸Ñ Ð²Ð¾ÑÐ¾Ñ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7000924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5572140"/>
            <a:ext cx="9143999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Бронзовая доска, заложенная в фундамент казармы Цитадели 1 июня 1836 года.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Найдена в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районе Брестских ворот в 1953 году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68" y="2906713"/>
            <a:ext cx="3214710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ÐÑÐ¾Ð½Ð·Ð¾Ð²Ð°Ñ Ð´Ð¾ÑÐºÐ°, Ð·Ð°Ð»Ð¾Ð¶ÐµÐ½Ð½Ð°Ñ Ð² ÑÑÐ½Ð´Ð°Ð¼ÐµÐ½Ñ ÐºÐ°Ð·Ð°ÑÐ¼Ñ Ð¦Ð¸ÑÐ°Ð´ÐµÐ»Ð¸ 1 Ð¸ÑÐ½Ñ 1836 Ð³Ð¾Ð´Ð°. ÐÐ°Ð¹Ð´ÐµÐ½Ð° Ð² ÑÐ°Ð¹Ð¾Ð½Ðµ ÐÑÐµÑÑÑÐºÐ¸Ñ Ð²Ð¾ÑÐ¾Ñ Ð² 1953 Ð³Ð¾Ð´Ñ, ÐÑÐµÑÑÑÐºÐ°Ñ ÐºÑÐµÐ¿Ð¾ÑÑÑ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78661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43644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СВЯТО-НИКОЛАЕВСКИЙ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ГАРНИЗОННЫЙ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ХРАМ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Свято-Николаевский гарнизонный храм">
            <a:hlinkClick r:id="rId2" tooltip="&quot;Свято-Николаевский гарнизонный храм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6643710"/>
          </a:xfrm>
        </p:spPr>
        <p:txBody>
          <a:bodyPr>
            <a:no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Брестская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крепость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расположена у западной окраины Бреста, на границе сегодняшних Белоруссии и Польши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 1941 году - на границе СССР и оккупированной нацистами Польши). До 1939 года она находилась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польской территории, но по соглашению с Германией вместе с прилегающими областями вошла в состав Советского Союза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Предложение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 строительстве оборонительных укреплений у слияния рек Буга и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Мухавца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появилось в конце XVIII века.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Отечественной войны 1812 года подтвердил его целесообразность, и в 1833 году был утвержден проект крепости, разработанный военными инженерами Опперманом,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Малецким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и Фельдманом. Крепость была торжественно заложена 1 июня 1836 года. Через шесть лет она стала действующей.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664371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началу ХХ века Брест стал крепостью I класса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основным форпостом России на западной границе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протяжении второй половины XIX - в начале XX века в крепости неоднократно проводились работы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модернизации и расширению, в которых принимали участие известные инженеры-фортификаторы.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них герой обороны Севастополя в Крымскую войну генерал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Эдуард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Тотлебен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военный инженер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Дмитрий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Карбышев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впоследствии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генерал и Герой Советского Союза.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139</Words>
  <Application>Microsoft Office PowerPoint</Application>
  <PresentationFormat>Экран (4:3)</PresentationFormat>
  <Paragraphs>31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В 1795 году после третьего раздела Речи Посполитой город Брест-Литовск  вошёл в состав Российской империи.  Для укрепления новой западной границы вдоль неё начали возводить ряд крепостей.  В 1833 году часть Брест-Литовска снесли и на этом месте по проекту военного топографа и инженера Карла Ивановича Оппермана  начали строительство крепости.  Основные строительные работы крепости были завершены к 26 апреля 1842 года.  Крепость состояла из цитадели  и трёх защищавших её укреплений.</vt:lpstr>
      <vt:lpstr>Схема  Цитадели  брестской  крепости</vt:lpstr>
      <vt:lpstr>  Цитадель разместили на острове, образованном Бугом  и двумя рукавами Мухавца. Представляла собой две двухэтажные казармы из красного кирпича 1,8 км  в окружности. Их стены достигали двухметровой толщины. Внутри стен - примерно 500 казематов, рассчитанных на 12 000 человек.  В 1864—1888 годах крепость была модернизирована по проекту Э.И. Тотлебена. Вокруг неё выстроили кольцо фортов, а на территории Кобринского укрепления построили Западный и Восточный форты. В каждом  из фортов можно было разместить до 250 солдат  и 20 орудий. Протяжённость оборонительной линии достигла 30 км.  На территории крепости был построен  Свято-Николаевский православный храм  (1876 год). </vt:lpstr>
      <vt:lpstr> Символический ключ от Брестской крепости, найден в 1954 году у Холмских ворот </vt:lpstr>
      <vt:lpstr>Бронзовая доска, заложенная в фундамент казармы Цитадели 1 июня 1836 года.  Найдена в районе Брестских ворот в 1953 году </vt:lpstr>
      <vt:lpstr> СВЯТО-НИКОЛАЕВСКИЙ  ГАРНИЗОННЫЙ  ХРАМ </vt:lpstr>
      <vt:lpstr> Брестская крепость расположена у западной окраины Бреста, на границе сегодняшних Белоруссии и Польши  (в 1941 году - на границе СССР и оккупированной нацистами Польши). До 1939 года она находилась  на польской территории, но по соглашению с Германией вместе с прилегающими областями вошла в состав Советского Союза. Предложение о строительстве оборонительных укреплений у слияния рек Буга и Мухавца появилось в конце XVIII века.  Ход Отечественной войны 1812 года подтвердил его целесообразность, и в 1833 году был утвержден проект крепости, разработанный военными инженерами Опперманом, Малецким и Фельдманом. Крепость была торжественно заложена 1 июня 1836 года. Через шесть лет она стала действующей. </vt:lpstr>
      <vt:lpstr>   К началу ХХ века Брест стал крепостью I класса, основным форпостом России на западной границе.  На протяжении второй половины XIX - в начале XX века в крепости неоднократно проводились работы  по модернизации и расширению, в которых принимали участие известные инженеры-фортификаторы.  Среди них герой обороны Севастополя в Крымскую войну генерал Эдуард Тотлебен  и военный инженер Дмитрий Карбышев,  впоследствии генерал и Герой Советского Союза.  </vt:lpstr>
      <vt:lpstr>КАЗАРМЫ</vt:lpstr>
      <vt:lpstr>Холмские ворота</vt:lpstr>
      <vt:lpstr> Немцы у Холмских ворот</vt:lpstr>
      <vt:lpstr>Тереспольские ворота. Именно на них обрушился первый удар немцев 22 июня.</vt:lpstr>
      <vt:lpstr>Тереспольские ворота в 1941 году </vt:lpstr>
      <vt:lpstr>НАДПИСИ, ОСТАВЛЕННЫЕ НА СТЕНАХ КРЕПОСТИ  ЕЕ ЗАЩИТНИКАМИ</vt:lpstr>
      <vt:lpstr>НАДПИСИ, ОСТАВЛЕННЫЕ НА СТЕНАХ КРЕПОСТИ  ЕЕ ЗАЩИТНИКАМИ</vt:lpstr>
      <vt:lpstr>Слайд 17</vt:lpstr>
      <vt:lpstr> Орденами и медалями были награждены около 200 защитников Брестской крепости,  лишь двое получили  звание Героя Советского Союза – майор Гаврилов Петр Михайлович  и лейтенант Кижеватов Андрей Митрофанович (посмертно). </vt:lpstr>
      <vt:lpstr> Майор Гаврилов Пётр Михайлович  </vt:lpstr>
      <vt:lpstr> Майор Гаврилов Петр Михайлович на 32-й день войны после неравного боя с группой немецких солдат в Северо-Западном капонире Кобринского укрепления  он в бессознательном состоянии попал в плен. Освобожден советскими войсками в мае 1945 г.  До 1946 года служил в Советской Армии.  После демобилизации жил в Краснодаре. В 1957 году за мужество и героизм при обороне Брестской крепости ему было присвоено звание Героя Советского Союза. Был почетным гражданином города Бреста.  Умер в 1979 году. Похоронен в Бресте, на Гарнизонном кладбище, где ему поставлен памятник. Его именем названы улицы в Бресте, Минске, Пестрачах (в Татарии –  на родине героя), теплоход, колхоз в Краснодарском крае. </vt:lpstr>
      <vt:lpstr>Лейтенант НКВД  Кижеватов Андрей Митрофанович </vt:lpstr>
      <vt:lpstr> Лейтенант Андрей Митрофанович Кижеватов  был одним из руководителей обороны  в районе Тереспольских ворот.  22 июня лейтенант Кижеватов и воины его заставы  с первых минут войны приняли бой  с немецко-фашистскими захватчиками.  Был несколько раз ранен.  29 июня с небольшой группой пограничников остался прикрывать группу прорыва и погиб  в бою. Ему было присвоено звание Героя Советского Союза (посмертно). Его именем названа погранзастава, где ему поставлен памятник, улицы в Бресте, Каменце, Кобрине, Минске. </vt:lpstr>
      <vt:lpstr>Полковой комиссар Фомин Ефим Моисеевич  </vt:lpstr>
      <vt:lpstr> Капитан  Зубачев  Иван Николаевич  </vt:lpstr>
      <vt:lpstr>Лейтенант  Виноградов Анатолий Александрович  </vt:lpstr>
      <vt:lpstr>Мемориальный комплекс «Брестская крепость-герой» состоит из развалин бастиона, уцелевших строений, современных памятников и крепостного вала. </vt:lpstr>
      <vt:lpstr>Мемориал «Брестская крепость-герой»</vt:lpstr>
      <vt:lpstr>ВХОД В КОМПЛЕКС ВЫПОЛНЕН В ВИДЕ ЗВЕЗДЫ, ВЫРЕЗАННОЙ В ЖЕЛЕЗОБЕТОННОМ МОНОЛИТЕ. </vt:lpstr>
      <vt:lpstr>МОНУМЕНТ «МУЖЕСТВО»</vt:lpstr>
      <vt:lpstr>МОНУМЕНТ «ЖАЖДА»</vt:lpstr>
      <vt:lpstr>Блок с землёй Брестской крепости  у могилы неизвестного солдата  в Москве.</vt:lpstr>
      <vt:lpstr>   Указ Президиума Верховного Совета СССР от 8 мая 1965 года  о присвоении Брестской крепости звания "Крепости-Героя"  и вручении ордена Ленина и медали "Золотая Звезда". </vt:lpstr>
      <vt:lpstr>Севастополь, Ленинград, Смоленск, Вязьма, Керчь, Сталинград - вехи истории сопротивления советского народа гитлеровскому вторжению.  Первым в этом списке идет  Брестская крепость.  Она определила весь настрой этой войны - бескомпромиссной, упорной и, в конечном итоге, победоносной.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30</cp:revision>
  <dcterms:created xsi:type="dcterms:W3CDTF">2018-05-05T14:18:41Z</dcterms:created>
  <dcterms:modified xsi:type="dcterms:W3CDTF">2018-05-06T06:10:21Z</dcterms:modified>
</cp:coreProperties>
</file>