
<file path=[Content_Types].xml><?xml version="1.0" encoding="utf-8"?>
<Types xmlns="http://schemas.openxmlformats.org/package/2006/content-types">
  <Default ContentType="image/png" Extension="png"/>
  <Default ContentType="audio/mpeg" Extension="mp3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4" r:id="rId4"/>
    <p:sldId id="262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AAE94-EF68-47D3-8B8B-44732ECD768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9D128-041D-4567-8CBD-9CAC818F1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187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AAE94-EF68-47D3-8B8B-44732ECD768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9D128-041D-4567-8CBD-9CAC818F1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587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AAE94-EF68-47D3-8B8B-44732ECD768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9D128-041D-4567-8CBD-9CAC818F1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322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AAE94-EF68-47D3-8B8B-44732ECD768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9D128-041D-4567-8CBD-9CAC818F1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187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AAE94-EF68-47D3-8B8B-44732ECD768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9D128-041D-4567-8CBD-9CAC818F1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85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AAE94-EF68-47D3-8B8B-44732ECD768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9D128-041D-4567-8CBD-9CAC818F1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167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AAE94-EF68-47D3-8B8B-44732ECD768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9D128-041D-4567-8CBD-9CAC818F1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22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AAE94-EF68-47D3-8B8B-44732ECD768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9D128-041D-4567-8CBD-9CAC818F1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861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AAE94-EF68-47D3-8B8B-44732ECD768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9D128-041D-4567-8CBD-9CAC818F1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261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AAE94-EF68-47D3-8B8B-44732ECD768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9D128-041D-4567-8CBD-9CAC818F1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796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AAE94-EF68-47D3-8B8B-44732ECD768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9D128-041D-4567-8CBD-9CAC818F1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91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AAE94-EF68-47D3-8B8B-44732ECD768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9D128-041D-4567-8CBD-9CAC818F1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55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5" Type="http://schemas.openxmlformats.org/officeDocument/2006/relationships/image" Target="../media/image15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4.png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" l="15" r="6" t="28"/>
          <a:stretch/>
        </p:blipFill>
        <p:spPr>
          <a:xfrm>
            <a:off x="0" y="942975"/>
            <a:ext cx="12192000" cy="59150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75078" y="0"/>
            <a:ext cx="6870407" cy="92333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0" cap="none" dirty="0" i="1" lang="ru-RU" smtClean="0" spc="0" sz="5400">
                <a:ln w="0"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Страна Безопасности</a:t>
            </a:r>
            <a:endParaRPr b="0" cap="none" dirty="0" i="1" lang="ru-RU" spc="0" sz="5400">
              <a:ln w="0"/>
              <a:solidFill>
                <a:srgbClr val="FF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" l="112" r="49" t="55"/>
          <a:stretch/>
        </p:blipFill>
        <p:spPr>
          <a:xfrm>
            <a:off x="214311" y="342899"/>
            <a:ext cx="2514602" cy="2327344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" l="222" r="49" t="386"/>
          <a:stretch/>
        </p:blipFill>
        <p:spPr>
          <a:xfrm>
            <a:off x="257176" y="4500854"/>
            <a:ext cx="3657600" cy="2142836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" l="65" r="83"/>
          <a:stretch/>
        </p:blipFill>
        <p:spPr>
          <a:xfrm>
            <a:off x="9444038" y="510188"/>
            <a:ext cx="2571751" cy="2147288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" l="141" r="102" t="78"/>
          <a:stretch/>
        </p:blipFill>
        <p:spPr>
          <a:xfrm>
            <a:off x="9644063" y="4450805"/>
            <a:ext cx="2400300" cy="2207172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08242005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" l="15" r="6" t="28"/>
          <a:stretch/>
        </p:blipFill>
        <p:spPr>
          <a:xfrm>
            <a:off x="0" y="942975"/>
            <a:ext cx="12192000" cy="59150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75078" y="0"/>
            <a:ext cx="6870407" cy="92333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0" cap="none" dirty="0" i="1" lang="ru-RU" smtClean="0" spc="0" sz="5400">
                <a:ln w="0"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Страна Безопасности</a:t>
            </a:r>
            <a:endParaRPr b="0" cap="none" dirty="0" i="1" lang="ru-RU" spc="0" sz="5400">
              <a:ln w="0"/>
              <a:solidFill>
                <a:srgbClr val="FF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" l="112" r="49" t="55"/>
          <a:stretch/>
        </p:blipFill>
        <p:spPr>
          <a:xfrm>
            <a:off x="214311" y="342899"/>
            <a:ext cx="2514602" cy="2327344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" l="222" r="49" t="386"/>
          <a:stretch/>
        </p:blipFill>
        <p:spPr>
          <a:xfrm>
            <a:off x="257176" y="4500854"/>
            <a:ext cx="3657600" cy="2142836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" l="65" r="83"/>
          <a:stretch/>
        </p:blipFill>
        <p:spPr>
          <a:xfrm>
            <a:off x="9444038" y="510188"/>
            <a:ext cx="2571751" cy="2147288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" l="141" r="102" t="78"/>
          <a:stretch/>
        </p:blipFill>
        <p:spPr>
          <a:xfrm>
            <a:off x="9644063" y="4450805"/>
            <a:ext cx="2400300" cy="2207172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" l="223" r="2" t="126"/>
          <a:stretch/>
        </p:blipFill>
        <p:spPr>
          <a:xfrm>
            <a:off x="9801225" y="2757486"/>
            <a:ext cx="1843087" cy="11692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1" l="152" r="108" t="289"/>
          <a:stretch/>
        </p:blipFill>
        <p:spPr>
          <a:xfrm rot="5400000">
            <a:off x="7065334" y="3357401"/>
            <a:ext cx="1664496" cy="9218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" l="52" r="112" t="290"/>
          <a:stretch/>
        </p:blipFill>
        <p:spPr>
          <a:xfrm>
            <a:off x="828674" y="3060492"/>
            <a:ext cx="1885951" cy="121147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cstate="print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" l="447" r="451" t="153"/>
          <a:stretch/>
        </p:blipFill>
        <p:spPr>
          <a:xfrm rot="16200000">
            <a:off x="7935855" y="1134744"/>
            <a:ext cx="898137" cy="74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458472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" l="15" r="6" t="28"/>
          <a:stretch/>
        </p:blipFill>
        <p:spPr>
          <a:xfrm>
            <a:off x="0" y="942975"/>
            <a:ext cx="12192000" cy="59150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75078" y="0"/>
            <a:ext cx="6870407" cy="92333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0" cap="none" dirty="0" i="1" lang="ru-RU" smtClean="0" spc="0" sz="5400">
                <a:ln w="0"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Страна Безопасности</a:t>
            </a:r>
            <a:endParaRPr b="0" cap="none" dirty="0" i="1" lang="ru-RU" spc="0" sz="5400">
              <a:ln w="0"/>
              <a:solidFill>
                <a:srgbClr val="FF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" l="112" r="49" t="55"/>
          <a:stretch/>
        </p:blipFill>
        <p:spPr>
          <a:xfrm>
            <a:off x="214311" y="342899"/>
            <a:ext cx="2514602" cy="2327344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" l="222" r="49" t="386"/>
          <a:stretch/>
        </p:blipFill>
        <p:spPr>
          <a:xfrm>
            <a:off x="257176" y="4500854"/>
            <a:ext cx="3657600" cy="2142836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" l="65" r="83"/>
          <a:stretch/>
        </p:blipFill>
        <p:spPr>
          <a:xfrm>
            <a:off x="9444038" y="510188"/>
            <a:ext cx="2571751" cy="2147288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" l="141" r="102" t="78"/>
          <a:stretch/>
        </p:blipFill>
        <p:spPr>
          <a:xfrm>
            <a:off x="9644063" y="4450805"/>
            <a:ext cx="2400300" cy="2207172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" l="223" r="2" t="126"/>
          <a:stretch/>
        </p:blipFill>
        <p:spPr>
          <a:xfrm>
            <a:off x="9801225" y="2757486"/>
            <a:ext cx="1843087" cy="11692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cstate="print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1" l="152" r="108" t="289"/>
          <a:stretch/>
        </p:blipFill>
        <p:spPr>
          <a:xfrm rot="5400000">
            <a:off x="7065334" y="3357401"/>
            <a:ext cx="1664496" cy="9218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cstate="print"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" l="52" r="112" t="290"/>
          <a:stretch/>
        </p:blipFill>
        <p:spPr>
          <a:xfrm>
            <a:off x="828674" y="3060492"/>
            <a:ext cx="1885951" cy="121147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cstate="print"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" l="447" r="451" t="153"/>
          <a:stretch/>
        </p:blipFill>
        <p:spPr>
          <a:xfrm rot="16200000">
            <a:off x="7935855" y="1134744"/>
            <a:ext cx="898137" cy="743197"/>
          </a:xfrm>
          <a:prstGeom prst="rect">
            <a:avLst/>
          </a:prstGeom>
        </p:spPr>
      </p:pic>
      <p:pic>
        <p:nvPicPr>
          <p:cNvPr id="2" name="16804-1460741168_Kgwa2fKH">
            <a:hlinkClick action="ppaction://media" r:id="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99889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mediacall" presetID="1" presetSubtype="0">
                                  <p:stCondLst>
                                    <p:cond delay="0"/>
                                  </p:stCondLst>
                                  <p:childTnLst>
                                    <p:cmd cmd="playFrom(0.0)" type="call">
                                      <p:cBhvr>
                                        <p:cTn dur="8176" fill="hold" id="6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audio>
              <p:cMediaNode showWhenStopped="0" vol="80000">
                <p:cTn display="0" fill="hold" id="7">
                  <p:stCondLst>
                    <p:cond delay="indefinite"/>
                  </p:stCondLst>
                  <p:endCondLst>
                    <p:cond delay="0"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" l="15" r="6" t="28"/>
          <a:stretch/>
        </p:blipFill>
        <p:spPr>
          <a:xfrm>
            <a:off x="0" y="942975"/>
            <a:ext cx="12192000" cy="59150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75078" y="0"/>
            <a:ext cx="6870407" cy="92333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0" cap="none" dirty="0" i="1" lang="ru-RU" smtClean="0" spc="0" sz="5400">
                <a:ln w="0"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Страна Безопасности</a:t>
            </a:r>
            <a:endParaRPr b="0" cap="none" dirty="0" i="1" lang="ru-RU" spc="0" sz="5400">
              <a:ln w="0"/>
              <a:solidFill>
                <a:srgbClr val="FF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" l="112" r="49" t="55"/>
          <a:stretch/>
        </p:blipFill>
        <p:spPr>
          <a:xfrm>
            <a:off x="214311" y="342899"/>
            <a:ext cx="2514602" cy="2327344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" l="222" r="49" t="386"/>
          <a:stretch/>
        </p:blipFill>
        <p:spPr>
          <a:xfrm>
            <a:off x="257176" y="4500854"/>
            <a:ext cx="3657600" cy="2142836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" l="65" r="83"/>
          <a:stretch/>
        </p:blipFill>
        <p:spPr>
          <a:xfrm>
            <a:off x="9444038" y="510188"/>
            <a:ext cx="2571751" cy="2147288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" l="141" r="102" t="78"/>
          <a:stretch/>
        </p:blipFill>
        <p:spPr>
          <a:xfrm>
            <a:off x="9644063" y="4450805"/>
            <a:ext cx="2400300" cy="2207172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" l="447" r="451" t="153"/>
          <a:stretch/>
        </p:blipFill>
        <p:spPr>
          <a:xfrm rot="16200000">
            <a:off x="7935855" y="1134744"/>
            <a:ext cx="898137" cy="74319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" l="223" r="2" t="126"/>
          <a:stretch/>
        </p:blipFill>
        <p:spPr>
          <a:xfrm>
            <a:off x="9801225" y="2757486"/>
            <a:ext cx="1843087" cy="11692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1" l="152" r="108" t="289"/>
          <a:stretch/>
        </p:blipFill>
        <p:spPr>
          <a:xfrm rot="5400000">
            <a:off x="7065334" y="3357400"/>
            <a:ext cx="1664496" cy="9218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cstate="print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" l="52" r="112" t="290"/>
          <a:stretch/>
        </p:blipFill>
        <p:spPr>
          <a:xfrm>
            <a:off x="2814637" y="3074780"/>
            <a:ext cx="1885951" cy="121147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cstate="print"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" l="43" r="288" t="28"/>
          <a:stretch/>
        </p:blipFill>
        <p:spPr>
          <a:xfrm>
            <a:off x="5765374" y="1800226"/>
            <a:ext cx="509143" cy="129463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cstate="print"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" l="43" r="288" t="28"/>
          <a:stretch/>
        </p:blipFill>
        <p:spPr>
          <a:xfrm>
            <a:off x="8403799" y="3695701"/>
            <a:ext cx="509143" cy="129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39911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" l="15" r="6" t="28"/>
          <a:stretch/>
        </p:blipFill>
        <p:spPr>
          <a:xfrm>
            <a:off x="0" y="942975"/>
            <a:ext cx="12192000" cy="59150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75078" y="0"/>
            <a:ext cx="6870407" cy="92333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0" cap="none" dirty="0" i="1" lang="ru-RU" smtClean="0" spc="0" sz="5400">
                <a:ln w="0"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Страна Безопасности</a:t>
            </a:r>
            <a:endParaRPr b="0" cap="none" dirty="0" i="1" lang="ru-RU" spc="0" sz="5400">
              <a:ln w="0"/>
              <a:solidFill>
                <a:srgbClr val="FF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" l="112" r="49" t="55"/>
          <a:stretch/>
        </p:blipFill>
        <p:spPr>
          <a:xfrm>
            <a:off x="214311" y="342899"/>
            <a:ext cx="2514602" cy="2327344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" l="222" r="49" t="386"/>
          <a:stretch/>
        </p:blipFill>
        <p:spPr>
          <a:xfrm>
            <a:off x="257176" y="4500854"/>
            <a:ext cx="3657600" cy="2142836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" l="65" r="83"/>
          <a:stretch/>
        </p:blipFill>
        <p:spPr>
          <a:xfrm>
            <a:off x="9444038" y="510188"/>
            <a:ext cx="2571751" cy="2147288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" l="141" r="102" t="78"/>
          <a:stretch/>
        </p:blipFill>
        <p:spPr>
          <a:xfrm>
            <a:off x="9644063" y="4450805"/>
            <a:ext cx="2400300" cy="2207172"/>
          </a:xfrm>
          <a:prstGeom prst="rect">
            <a:avLst/>
          </a:prstGeom>
          <a:ln cap="sq" cmpd="thickThin" w="88900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" l="447" r="451" t="153"/>
          <a:stretch/>
        </p:blipFill>
        <p:spPr>
          <a:xfrm rot="16200000">
            <a:off x="7935855" y="1134744"/>
            <a:ext cx="898137" cy="74319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" l="223" r="2" t="126"/>
          <a:stretch/>
        </p:blipFill>
        <p:spPr>
          <a:xfrm>
            <a:off x="9801225" y="2757486"/>
            <a:ext cx="1843087" cy="11692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1" l="152" r="108" t="289"/>
          <a:stretch/>
        </p:blipFill>
        <p:spPr>
          <a:xfrm rot="5400000">
            <a:off x="7065334" y="3357400"/>
            <a:ext cx="1664496" cy="9218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cstate="print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" l="52" r="112" t="290"/>
          <a:stretch/>
        </p:blipFill>
        <p:spPr>
          <a:xfrm>
            <a:off x="2814637" y="3074780"/>
            <a:ext cx="1885951" cy="121147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cstate="print"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" l="43" r="288" t="28"/>
          <a:stretch/>
        </p:blipFill>
        <p:spPr>
          <a:xfrm>
            <a:off x="5765374" y="1800226"/>
            <a:ext cx="509143" cy="129463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cstate="print"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" l="43" r="288" t="28"/>
          <a:stretch/>
        </p:blipFill>
        <p:spPr>
          <a:xfrm>
            <a:off x="8403799" y="3695701"/>
            <a:ext cx="509143" cy="129463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cstate="print"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" l="124" r="733" t="237"/>
          <a:stretch/>
        </p:blipFill>
        <p:spPr>
          <a:xfrm>
            <a:off x="8843963" y="1528763"/>
            <a:ext cx="511176" cy="13144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cstate="print"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" l="420" r="569" t="62"/>
          <a:stretch/>
        </p:blipFill>
        <p:spPr>
          <a:xfrm>
            <a:off x="5814465" y="4371975"/>
            <a:ext cx="432467" cy="124934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cstate="print"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" l="570" r="704" t="168"/>
          <a:stretch/>
        </p:blipFill>
        <p:spPr>
          <a:xfrm>
            <a:off x="8329614" y="5276438"/>
            <a:ext cx="500062" cy="119579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cstate="print"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" l="570" r="704" t="168"/>
          <a:stretch/>
        </p:blipFill>
        <p:spPr>
          <a:xfrm>
            <a:off x="4524376" y="1871250"/>
            <a:ext cx="500062" cy="119579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cstate="print"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" l="190" r="681" t="124"/>
          <a:stretch/>
        </p:blipFill>
        <p:spPr>
          <a:xfrm>
            <a:off x="5811203" y="5650591"/>
            <a:ext cx="461009" cy="120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663580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4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id="19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22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">
                      <p:stCondLst>
                        <p:cond delay="indefinite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id="26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8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29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">
                      <p:stCondLst>
                        <p:cond delay="indefinite"/>
                      </p:stCondLst>
                      <p:childTnLst>
                        <p:par>
                          <p:cTn fill="hold" id="32">
                            <p:stCondLst>
                              <p:cond delay="0"/>
                            </p:stCondLst>
                            <p:childTnLst>
                              <p:par>
                                <p:cTn fill="hold" id="33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35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36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7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10</Words>
  <Application>Microsoft Office PowerPoint</Application>
  <PresentationFormat>Широкоэкранный</PresentationFormat>
  <Paragraphs>5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6</cp:revision>
  <dcterms:created xsi:type="dcterms:W3CDTF">2023-05-15T20:14:24Z</dcterms:created>
  <dcterms:modified xsi:type="dcterms:W3CDTF">2023-05-16T16:56:03Z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621609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