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5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3727-0A45-4179-B8B7-AF9A8F23BFD8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2F7D-F49C-4B63-A0EC-BF444333C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3727-0A45-4179-B8B7-AF9A8F23BFD8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2F7D-F49C-4B63-A0EC-BF444333C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3727-0A45-4179-B8B7-AF9A8F23BFD8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2F7D-F49C-4B63-A0EC-BF444333C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3727-0A45-4179-B8B7-AF9A8F23BFD8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2F7D-F49C-4B63-A0EC-BF444333C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3727-0A45-4179-B8B7-AF9A8F23BFD8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2F7D-F49C-4B63-A0EC-BF444333C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3727-0A45-4179-B8B7-AF9A8F23BFD8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2F7D-F49C-4B63-A0EC-BF444333C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3727-0A45-4179-B8B7-AF9A8F23BFD8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2F7D-F49C-4B63-A0EC-BF444333C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3727-0A45-4179-B8B7-AF9A8F23BFD8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2F7D-F49C-4B63-A0EC-BF444333C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3727-0A45-4179-B8B7-AF9A8F23BFD8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2F7D-F49C-4B63-A0EC-BF444333C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3727-0A45-4179-B8B7-AF9A8F23BFD8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2F7D-F49C-4B63-A0EC-BF444333C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3727-0A45-4179-B8B7-AF9A8F23BFD8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2F7D-F49C-4B63-A0EC-BF444333C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B3727-0A45-4179-B8B7-AF9A8F23BFD8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E2F7D-F49C-4B63-A0EC-BF444333C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anafor.ru/pics/sportwallpaper/image/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1214422"/>
            <a:ext cx="8643998" cy="2643206"/>
          </a:xfrm>
          <a:prstGeom prst="rect">
            <a:avLst/>
          </a:prstGeom>
          <a:noFill/>
        </p:spPr>
        <p:txBody>
          <a:bodyPr wrap="none">
            <a:prstTxWarp prst="textPlain">
              <a:avLst>
                <a:gd name="adj" fmla="val 49332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ЛЕТНИЙ ФЕСТИВАЛЬ ВСЕРОССИЙСКОГО </a:t>
            </a:r>
          </a:p>
          <a:p>
            <a:pPr algn="ctr">
              <a:defRPr/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ФИЗКУЛЬТУРНО-СПОРТИВНОГО КОМПЛЕКСА </a:t>
            </a:r>
          </a:p>
          <a:p>
            <a:pPr algn="ctr">
              <a:defRPr/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«ГОТОВ К ТРУДУ И ОБОРОНЕ» (ГТО) </a:t>
            </a:r>
          </a:p>
          <a:p>
            <a:pPr algn="ctr">
              <a:defRPr/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СРЕДИ ОБУЧАЮЩИХСЯ </a:t>
            </a:r>
          </a:p>
          <a:p>
            <a:pPr algn="ctr">
              <a:defRPr/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ДОШКОЛЬНЫХ ОБРАЗОВАТЕЛЬНЫХ ОРГАНИЗАЦИЙ </a:t>
            </a:r>
          </a:p>
          <a:p>
            <a:pPr algn="ctr">
              <a:defRPr/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«ПЕРВЫЙ ШАГ К ГТО»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102" name="Picture 6" descr="http://gym1505.ru/sites/default/files/news/gto_1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3786190"/>
            <a:ext cx="5036023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anafor.ru/pics/sportwallpaper/image/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0" y="-2668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4581128"/>
            <a:ext cx="4929222" cy="2071702"/>
          </a:xfrm>
          <a:prstGeom prst="rect">
            <a:avLst/>
          </a:prstGeom>
          <a:noFill/>
        </p:spPr>
        <p:txBody>
          <a:bodyPr wrap="none">
            <a:prstTxWarp prst="textPlain">
              <a:avLst>
                <a:gd name="adj" fmla="val 49332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ГТО шагает по стране!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 сдаче нормативов все готовы!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Вперед за рекордами, друзья!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Пусть будет страна сильной и здоровой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!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6626" name="Picture 2" descr="C:\Users\настя\Desktop\МАРИНА\РАБОТА ВСЕ\СОРЕВНОВАНИЯ\ГТО\фестиваль по гто\IMG_20180514_0926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0147" y="102573"/>
            <a:ext cx="3429006" cy="457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anafor.ru/pics/sportwallpaper/image/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817" name="Picture 1" descr="C:\Users\настя\Desktop\МАРИНА\РАБОТА ВСЕ\СОРЕВНОВАНИЯ\ГТО\фестиваль по гто\IMG_20180514_092741.jpg"/>
          <p:cNvPicPr>
            <a:picLocks noChangeAspect="1" noChangeArrowheads="1"/>
          </p:cNvPicPr>
          <p:nvPr/>
        </p:nvPicPr>
        <p:blipFill>
          <a:blip r:embed="rId3" cstate="print"/>
          <a:srcRect l="14999" t="4444" r="13334" b="11111"/>
          <a:stretch>
            <a:fillRect/>
          </a:stretch>
        </p:blipFill>
        <p:spPr bwMode="auto">
          <a:xfrm>
            <a:off x="285720" y="1340768"/>
            <a:ext cx="4286280" cy="4399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6248" y="3749640"/>
            <a:ext cx="4786314" cy="2214578"/>
          </a:xfrm>
          <a:prstGeom prst="rect">
            <a:avLst/>
          </a:prstGeom>
          <a:noFill/>
        </p:spPr>
        <p:txBody>
          <a:bodyPr wrap="none">
            <a:prstTxWarp prst="textPlain">
              <a:avLst>
                <a:gd name="adj" fmla="val 49332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Сдаем мы нормы ГТО: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Чтоб здоровье укреплять,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Патриотами чтоб стать!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Нужно всем спортивным быть,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Чтоб Россию защитить!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anafor.ru/pics/sportwallpaper/image/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42304" y="3685408"/>
            <a:ext cx="4500594" cy="2357454"/>
          </a:xfrm>
          <a:prstGeom prst="rect">
            <a:avLst/>
          </a:prstGeom>
          <a:noFill/>
        </p:spPr>
        <p:txBody>
          <a:bodyPr wrap="none">
            <a:prstTxWarp prst="textPlain">
              <a:avLst>
                <a:gd name="adj" fmla="val 49332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Чтоб спортсменов стало много,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Чтобы жили люди долго,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Чтобы знал и стар и млад,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Что здоровье – это клад!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И посмотрим - кто кого!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Всем на сдачу ГТО!</a:t>
            </a:r>
          </a:p>
        </p:txBody>
      </p:sp>
      <p:pic>
        <p:nvPicPr>
          <p:cNvPr id="33793" name="Picture 1" descr="C:\Users\настя\Desktop\МАРИНА\РАБОТА ВСЕ\СОРЕВНОВАНИЯ\ГТО\фестиваль по гто\IMG_20180514_093513.jpg"/>
          <p:cNvPicPr>
            <a:picLocks noChangeAspect="1" noChangeArrowheads="1"/>
          </p:cNvPicPr>
          <p:nvPr/>
        </p:nvPicPr>
        <p:blipFill>
          <a:blip r:embed="rId3" cstate="print"/>
          <a:srcRect t="15301" r="19672" b="1639"/>
          <a:stretch>
            <a:fillRect/>
          </a:stretch>
        </p:blipFill>
        <p:spPr bwMode="auto">
          <a:xfrm>
            <a:off x="120668" y="1413407"/>
            <a:ext cx="4421636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www.anafor.ru/pics/sportwallpaper/image/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143472" y="3861048"/>
            <a:ext cx="4000528" cy="2143140"/>
          </a:xfrm>
          <a:prstGeom prst="rect">
            <a:avLst/>
          </a:prstGeom>
          <a:noFill/>
        </p:spPr>
        <p:txBody>
          <a:bodyPr wrap="none">
            <a:prstTxWarp prst="textPlain">
              <a:avLst>
                <a:gd name="adj" fmla="val 49332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 детства мы со спортом дружим,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Физкультуру очень любим.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Комплекс спортивный успешно сдадим,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Значок ГТО на груди прикрепим!</a:t>
            </a:r>
          </a:p>
        </p:txBody>
      </p:sp>
      <p:pic>
        <p:nvPicPr>
          <p:cNvPr id="32770" name="Picture 2" descr="C:\Users\настя\Desktop\МАРИНА\РАБОТА ВСЕ\СОРЕВНОВАНИЯ\ГТО\фестиваль по гто\IMG_20180514_0937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38246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anafor.ru/pics/sportwallpaper/image/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34528" y="3429000"/>
            <a:ext cx="3714744" cy="2643206"/>
          </a:xfrm>
          <a:prstGeom prst="rect">
            <a:avLst/>
          </a:prstGeom>
          <a:noFill/>
        </p:spPr>
        <p:txBody>
          <a:bodyPr wrap="none">
            <a:prstTxWarp prst="textPlain">
              <a:avLst>
                <a:gd name="adj" fmla="val 49332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 России нет пока еще,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Лучше комплекса, </a:t>
            </a:r>
            <a:endParaRPr lang="ru-RU" b="1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чем </a:t>
            </a: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ГТО.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Не болей и не хворай,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Нормы ГТО сдавай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!</a:t>
            </a:r>
          </a:p>
          <a:p>
            <a:pPr algn="ctr">
              <a:defRPr/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Отряхни </a:t>
            </a: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остатки лени,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Знай, что это не слова,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ГТО любой ступени -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Шаг к вершине мастерства!</a:t>
            </a:r>
          </a:p>
        </p:txBody>
      </p:sp>
      <p:pic>
        <p:nvPicPr>
          <p:cNvPr id="31747" name="Picture 3" descr="C:\Users\настя\Desktop\МАРИНА\РАБОТА ВСЕ\СОРЕВНОВАНИЯ\ГТО\фестиваль по гто\IMG_20180514_095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84784"/>
            <a:ext cx="489654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anafor.ru/pics/sportwallpaper/image/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640" y="0"/>
            <a:ext cx="9144000" cy="6858000"/>
          </a:xfrm>
          <a:prstGeom prst="rect">
            <a:avLst/>
          </a:prstGeom>
          <a:noFill/>
        </p:spPr>
      </p:pic>
      <p:pic>
        <p:nvPicPr>
          <p:cNvPr id="30722" name="Picture 2" descr="C:\Users\настя\Desktop\МАРИНА\РАБОТА ВСЕ\СОРЕВНОВАНИЯ\ГТО\фестиваль по гто\IMG_20180514_1014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996952"/>
            <a:ext cx="4536504" cy="3134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63280" y="2071678"/>
            <a:ext cx="3714744" cy="2714644"/>
          </a:xfrm>
          <a:prstGeom prst="rect">
            <a:avLst/>
          </a:prstGeom>
          <a:noFill/>
        </p:spPr>
        <p:txBody>
          <a:bodyPr wrap="none">
            <a:prstTxWarp prst="textPlain">
              <a:avLst>
                <a:gd name="adj" fmla="val 49332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Хорошо, что у нас в России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Комплекс ГТО введен.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Пусть счастливою приметой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Для планеты будет он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.</a:t>
            </a: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Много видов испытаний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Комплекс ГТО собрал;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Набирайтесь силы, знаний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Чтобы смелым каждый стал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.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anafor.ru/pics/sportwallpaper/image/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94586" y="3532510"/>
            <a:ext cx="4429124" cy="2286016"/>
          </a:xfrm>
          <a:prstGeom prst="rect">
            <a:avLst/>
          </a:prstGeom>
          <a:noFill/>
        </p:spPr>
        <p:txBody>
          <a:bodyPr wrap="none">
            <a:prstTxWarp prst="textPlain">
              <a:avLst>
                <a:gd name="adj" fmla="val 49332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 этом году я - новичок.</a:t>
            </a:r>
          </a:p>
          <a:p>
            <a:pPr algn="ctr">
              <a:defRPr/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Мне нужно сдавать ГТО на значок!</a:t>
            </a:r>
          </a:p>
          <a:p>
            <a:pPr algn="ctr">
              <a:defRPr/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Но сдать нормативы не так уж и просто,</a:t>
            </a:r>
          </a:p>
          <a:p>
            <a:pPr algn="ctr">
              <a:defRPr/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Нужно быть сильной и, конечно же, ловкой.</a:t>
            </a:r>
          </a:p>
        </p:txBody>
      </p:sp>
      <p:pic>
        <p:nvPicPr>
          <p:cNvPr id="1026" name="Picture 2" descr="C:\Users\настя\Desktop\МАРИНА\РАБОТА ВСЕ\СОРЕВНОВАНИЯ\ГТО\фестиваль по гто\IMG_20180514_174739.jpg"/>
          <p:cNvPicPr>
            <a:picLocks noChangeAspect="1" noChangeArrowheads="1"/>
          </p:cNvPicPr>
          <p:nvPr/>
        </p:nvPicPr>
        <p:blipFill>
          <a:blip r:embed="rId3"/>
          <a:srcRect t="19792" b="36458"/>
          <a:stretch>
            <a:fillRect/>
          </a:stretch>
        </p:blipFill>
        <p:spPr bwMode="auto">
          <a:xfrm>
            <a:off x="395536" y="404664"/>
            <a:ext cx="4896544" cy="383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222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Усынина Марина Владимировна</cp:lastModifiedBy>
  <cp:revision>13</cp:revision>
  <dcterms:created xsi:type="dcterms:W3CDTF">2018-05-17T06:23:35Z</dcterms:created>
  <dcterms:modified xsi:type="dcterms:W3CDTF">2023-05-16T06:25:11Z</dcterms:modified>
</cp:coreProperties>
</file>