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66" r:id="rId3"/>
    <p:sldId id="257" r:id="rId4"/>
    <p:sldId id="259" r:id="rId5"/>
    <p:sldId id="260" r:id="rId6"/>
    <p:sldId id="261" r:id="rId7"/>
    <p:sldId id="262" r:id="rId8"/>
    <p:sldId id="265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355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5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5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5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5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57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57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575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76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7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D9AA9B6-0EFB-4DDE-A973-55E2A4D93D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5C77C-D563-4A56-9EDF-6DD8FCD8FC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29BF20-0319-48ED-BB33-2C61D8FFBF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9A0E288-491E-4D66-8059-869290D01B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49AB5C0-7C35-4C40-8DA6-AF6A18F44D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BE82FEC-33D3-44A5-BFD6-6F32C84763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2C77F-8197-4675-AD4A-2236563A7F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836777-B758-4351-B8F3-5CAF36BEA6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EBE5A-F2DC-4D29-948A-20ECF740E3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25B03-7229-4721-97F6-80E93A4CDB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D5601-7FA1-439B-A0D1-18C6CCD60E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CE7039-0F28-4577-804A-CB49BB2537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891E4-3578-400D-88A7-E98F81D6A4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B0DF2-5F7C-4386-8351-B86660FFB0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253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4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5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5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255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255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3FDEBA4-1C94-43AE-BB94-213983D5065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7" y="404665"/>
            <a:ext cx="7272808" cy="1440159"/>
          </a:xfrm>
        </p:spPr>
        <p:txBody>
          <a:bodyPr/>
          <a:lstStyle/>
          <a:p>
            <a:r>
              <a:rPr lang="ru-RU" sz="11900" dirty="0"/>
              <a:t>Овощи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08920"/>
            <a:ext cx="6400800" cy="864096"/>
          </a:xfrm>
        </p:spPr>
        <p:txBody>
          <a:bodyPr/>
          <a:lstStyle/>
          <a:p>
            <a:pPr algn="r"/>
            <a:r>
              <a:rPr lang="ru-RU" sz="2000" dirty="0" smtClean="0"/>
              <a:t>Подготовила воспитатель ГБДОУ №24</a:t>
            </a:r>
          </a:p>
          <a:p>
            <a:pPr algn="r"/>
            <a:r>
              <a:rPr lang="ru-RU" sz="2000" dirty="0" smtClean="0"/>
              <a:t>Попова Людмила Борисовна</a:t>
            </a:r>
            <a:endParaRPr lang="ru-RU" sz="2000" dirty="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275856" y="1916832"/>
            <a:ext cx="5868144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800" dirty="0"/>
              <a:t>Занятие для </a:t>
            </a:r>
            <a:r>
              <a:rPr lang="ru-RU" sz="2800" dirty="0" smtClean="0"/>
              <a:t>группы раннего возраста</a:t>
            </a:r>
            <a:endParaRPr lang="ru-RU" sz="2800" dirty="0"/>
          </a:p>
          <a:p>
            <a:pPr>
              <a:spcBef>
                <a:spcPct val="50000"/>
              </a:spcBef>
            </a:pPr>
            <a:endParaRPr lang="ru-RU" dirty="0"/>
          </a:p>
        </p:txBody>
      </p:sp>
      <p:pic>
        <p:nvPicPr>
          <p:cNvPr id="6" name="Рисунок 5" descr="горохи-морковей-свекл-1976303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068960"/>
            <a:ext cx="9144000" cy="4086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8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8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Ну-ка Зайка, поиграй-ка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Поднялся наш огород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Всё на солнышке растёт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Лук, морковка и горох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Урожай у нас не плох</a:t>
            </a:r>
          </a:p>
        </p:txBody>
      </p:sp>
      <p:pic>
        <p:nvPicPr>
          <p:cNvPr id="8" name="Рисунок 7" descr="горохи-морковей-свекл-197630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4077072"/>
            <a:ext cx="5578508" cy="249289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6" name="Рисунок 5" descr="maxres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628800"/>
            <a:ext cx="6948264" cy="4651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Овощи и фрукты – полезные продукты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Есть у нас огород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Там морковка растёт</a:t>
            </a:r>
          </a:p>
        </p:txBody>
      </p:sp>
      <p:pic>
        <p:nvPicPr>
          <p:cNvPr id="5" name="Рисунок 4" descr="1ec2d719-b175-43fc-9c0f-edcf63e55e5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140968"/>
            <a:ext cx="5832648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Есть у нас огород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752"/>
            <a:ext cx="8229600" cy="493417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Там капуста растёт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Вот такой ширины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Вот такой вышины</a:t>
            </a:r>
          </a:p>
        </p:txBody>
      </p:sp>
      <p:pic>
        <p:nvPicPr>
          <p:cNvPr id="5" name="Рисунок 4" descr="20200327150310_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3068960"/>
            <a:ext cx="4752528" cy="3789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Есть у нас огород</a:t>
            </a:r>
            <a:br>
              <a:rPr lang="ru-RU" sz="4000"/>
            </a:br>
            <a:endParaRPr lang="ru-RU" sz="400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1124744"/>
            <a:ext cx="8229600" cy="21891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dirty="0"/>
              <a:t>Там картошка, лук растёт.</a:t>
            </a:r>
          </a:p>
          <a:p>
            <a:pPr algn="ctr">
              <a:buFont typeface="Wingdings" pitchFamily="2" charset="2"/>
              <a:buNone/>
            </a:pPr>
            <a:r>
              <a:rPr lang="ru-RU" sz="2800" dirty="0"/>
              <a:t>Ну-ка, братцы, не зевайте,</a:t>
            </a:r>
          </a:p>
          <a:p>
            <a:pPr algn="ctr">
              <a:buFont typeface="Wingdings" pitchFamily="2" charset="2"/>
              <a:buNone/>
            </a:pPr>
            <a:r>
              <a:rPr lang="ru-RU" sz="2800" dirty="0"/>
              <a:t>Да в корзинку полезайте.</a:t>
            </a:r>
          </a:p>
        </p:txBody>
      </p:sp>
      <p:pic>
        <p:nvPicPr>
          <p:cNvPr id="7" name="Содержимое 6" descr="1674649124_top-fon-com-p-kartoshka-fon-dlya-prezentatsii-10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13906"/>
            <a:ext cx="3024336" cy="3024336"/>
          </a:xfrm>
        </p:spPr>
      </p:pic>
      <p:pic>
        <p:nvPicPr>
          <p:cNvPr id="8" name="Рисунок 7" descr="istockphoto-164419989-612x6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62625" y="3212976"/>
            <a:ext cx="2663590" cy="3024336"/>
          </a:xfrm>
          <a:prstGeom prst="rect">
            <a:avLst/>
          </a:prstGeom>
        </p:spPr>
      </p:pic>
      <p:pic>
        <p:nvPicPr>
          <p:cNvPr id="6" name="Рисунок 5" descr="700-nw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896" y="2708920"/>
            <a:ext cx="2613670" cy="2613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Есть у нас огород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826768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dirty="0"/>
              <a:t>Помидор там растёт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Вот такой ширины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Вот такой вышины.</a:t>
            </a:r>
          </a:p>
        </p:txBody>
      </p:sp>
      <p:pic>
        <p:nvPicPr>
          <p:cNvPr id="6" name="Содержимое 5" descr="kalorijnos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95936" y="2311648"/>
            <a:ext cx="4752528" cy="37096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90947"/>
          </a:xfrm>
        </p:spPr>
        <p:txBody>
          <a:bodyPr/>
          <a:lstStyle/>
          <a:p>
            <a:r>
              <a:rPr lang="ru-RU" dirty="0"/>
              <a:t>Есть у нас грузовик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124744"/>
            <a:ext cx="8229600" cy="45307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dirty="0"/>
              <a:t>Он не мал, не велик,</a:t>
            </a:r>
          </a:p>
          <a:p>
            <a:pPr algn="ctr">
              <a:buFont typeface="Wingdings" pitchFamily="2" charset="2"/>
              <a:buNone/>
            </a:pPr>
            <a:r>
              <a:rPr lang="ru-RU" dirty="0"/>
              <a:t>Ну-ка, братец, не зевай,</a:t>
            </a:r>
          </a:p>
          <a:p>
            <a:pPr algn="ctr">
              <a:buFont typeface="Wingdings" pitchFamily="2" charset="2"/>
              <a:buNone/>
            </a:pPr>
            <a:r>
              <a:rPr lang="ru-RU" dirty="0"/>
              <a:t>Увози наш урожай.</a:t>
            </a:r>
          </a:p>
        </p:txBody>
      </p:sp>
      <p:pic>
        <p:nvPicPr>
          <p:cNvPr id="6" name="Рисунок 5" descr="машина-грузовика-с-множеством-продуктов-овощей-магазин-и-ферма-его-19711424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1680" y="2996952"/>
            <a:ext cx="5580112" cy="36733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Что можно приготовить из овощей?</a:t>
            </a:r>
          </a:p>
        </p:txBody>
      </p:sp>
      <p:pic>
        <p:nvPicPr>
          <p:cNvPr id="5" name="Рисунок 4" descr="shutterstock_5824239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44824"/>
            <a:ext cx="3456384" cy="2232248"/>
          </a:xfrm>
          <a:prstGeom prst="rect">
            <a:avLst/>
          </a:prstGeom>
        </p:spPr>
      </p:pic>
      <p:pic>
        <p:nvPicPr>
          <p:cNvPr id="6" name="Рисунок 5" descr="960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1844824"/>
            <a:ext cx="3499209" cy="2256261"/>
          </a:xfrm>
          <a:prstGeom prst="rect">
            <a:avLst/>
          </a:prstGeom>
        </p:spPr>
      </p:pic>
      <p:pic>
        <p:nvPicPr>
          <p:cNvPr id="7" name="Рисунок 6" descr="6279a3afa37e96e6078b0b367496c11f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4509120"/>
            <a:ext cx="3803915" cy="21397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71600" y="148478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СУП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56176" y="148478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САЛАТ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1920" y="414908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РАГУ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</a:t>
            </a:r>
            <a:r>
              <a:rPr lang="ru-RU" dirty="0" smtClean="0"/>
              <a:t>из зверей любит </a:t>
            </a:r>
            <a:r>
              <a:rPr lang="ru-RU" dirty="0"/>
              <a:t>овощи?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dirty="0"/>
              <a:t>Зайчик</a:t>
            </a:r>
          </a:p>
        </p:txBody>
      </p:sp>
      <p:pic>
        <p:nvPicPr>
          <p:cNvPr id="8" name="Рисунок 7" descr="1645029661_19-fikiwiki-com-p-kartinki-dlya-detei-krolik-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348880"/>
            <a:ext cx="4968552" cy="4056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Угостим Зайку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Что любит </a:t>
            </a:r>
            <a:r>
              <a:rPr lang="ru-RU" dirty="0" smtClean="0"/>
              <a:t>зайчик?</a:t>
            </a:r>
            <a:r>
              <a:rPr lang="ru-RU" dirty="0"/>
              <a:t> </a:t>
            </a:r>
            <a:r>
              <a:rPr lang="ru-RU" dirty="0" smtClean="0"/>
              <a:t>Сладкую</a:t>
            </a:r>
            <a:r>
              <a:rPr lang="ru-RU" dirty="0"/>
              <a:t>, </a:t>
            </a:r>
            <a:r>
              <a:rPr lang="ru-RU" dirty="0" smtClean="0"/>
              <a:t>сочную…</a:t>
            </a:r>
          </a:p>
          <a:p>
            <a:pPr>
              <a:buFont typeface="Wingdings" pitchFamily="2" charset="2"/>
              <a:buNone/>
            </a:pPr>
            <a:endParaRPr lang="ru-RU" dirty="0"/>
          </a:p>
        </p:txBody>
      </p:sp>
      <p:pic>
        <p:nvPicPr>
          <p:cNvPr id="5" name="Рисунок 4" descr="1662984134_s-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276872"/>
            <a:ext cx="4392488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2306</TotalTime>
  <Words>149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Клен</vt:lpstr>
      <vt:lpstr>Овощи</vt:lpstr>
      <vt:lpstr>Овощи и фрукты – полезные продукты</vt:lpstr>
      <vt:lpstr>Есть у нас огород</vt:lpstr>
      <vt:lpstr>Есть у нас огород </vt:lpstr>
      <vt:lpstr>Есть у нас огород</vt:lpstr>
      <vt:lpstr>Есть у нас грузовик</vt:lpstr>
      <vt:lpstr>Что можно приготовить из овощей?</vt:lpstr>
      <vt:lpstr>Кто из зверей любит овощи?</vt:lpstr>
      <vt:lpstr>Угостим Зайку</vt:lpstr>
      <vt:lpstr>Ну-ка Зайка, поиграй-ка</vt:lpstr>
      <vt:lpstr>Спасибо за внимание!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</dc:title>
  <dc:creator>group66</dc:creator>
  <cp:lastModifiedBy>Роман</cp:lastModifiedBy>
  <cp:revision>89</cp:revision>
  <dcterms:created xsi:type="dcterms:W3CDTF">2008-10-15T11:16:02Z</dcterms:created>
  <dcterms:modified xsi:type="dcterms:W3CDTF">2023-03-26T12:04:18Z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000800ca060000000000010250600207f5000400038000</vt:lpwstr>
  </property>
</Properties>
</file>