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8" r:id="rId3"/>
    <p:sldId id="269" r:id="rId4"/>
    <p:sldId id="264" r:id="rId5"/>
    <p:sldId id="267" r:id="rId6"/>
    <p:sldId id="263" r:id="rId7"/>
    <p:sldId id="262" r:id="rId8"/>
    <p:sldId id="261" r:id="rId9"/>
    <p:sldId id="259" r:id="rId10"/>
    <p:sldId id="265" r:id="rId11"/>
    <p:sldId id="258" r:id="rId12"/>
    <p:sldId id="257" r:id="rId13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294" autoAdjust="0"/>
    <p:restoredTop sz="94660"/>
  </p:normalViewPr>
  <p:slideViewPr>
    <p:cSldViewPr>
      <p:cViewPr varScale="1">
        <p:scale>
          <a:sx n="51" d="100"/>
          <a:sy n="51" d="100"/>
        </p:scale>
        <p:origin x="-250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02D83-59A3-46E0-98E7-126C2A548314}" type="datetimeFigureOut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36C01-2941-4FD5-AF5F-012BD8784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77768-773A-42C7-9167-8252682B1D9B}" type="datetimeFigureOut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D20DD-8CD7-45B1-B6DB-57389908F3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128A9-D1EE-4B96-B148-7337D0E3FDB3}" type="datetimeFigureOut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16037-C95E-442A-84C0-DA043D804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FD5E2-B9D6-4944-960C-207E66C229D6}" type="datetimeFigureOut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1B9C8-D48D-485D-AFFE-F3F5CE3DF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36BD0-2AE7-448C-9F76-C066E13ADA5F}" type="datetimeFigureOut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F8AAE-CCA6-471E-A5C6-741EEED6EA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FC0EA-9EB4-487C-AC64-541BE781C0C7}" type="datetimeFigureOut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A428A-FA81-494A-A718-B1785D8A2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C2580-D686-4328-9AF4-BD30C011DF7A}" type="datetimeFigureOut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C06B3-97F7-432D-BEBD-42F195F000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D4D9B-1B27-46E3-9E76-422716C21642}" type="datetimeFigureOut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1D481-9639-49EC-AE71-823E1C98C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F9F78-FAEB-4127-AF0D-B1C20F0BC174}" type="datetimeFigureOut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DFEE5-0A91-4328-A763-AA55A9E431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26EB2-5512-4EAF-9CB5-1867845F08F2}" type="datetimeFigureOut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95903-B1E9-4550-8C04-496373929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68427-5D4D-4C3B-A9EB-F4C45B43D41B}" type="datetimeFigureOut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50BB3-A20C-469F-900B-9AB24E55F4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1499A6-C835-4465-A000-3FE8EA76CC60}" type="datetimeFigureOut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76A70D-A5C3-40AB-831C-C8E62C32F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hello_html_782a6ac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500063"/>
            <a:ext cx="6858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№1 «Сказка»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66" y="1571604"/>
            <a:ext cx="6187912" cy="1557519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ВСЕРОССИЙСКИЙ ФИЗКУЛЬТУРНО-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СПОРТИВНЫЙ КОМПЛЕКС </a:t>
            </a:r>
          </a:p>
          <a:p>
            <a:pPr algn="ctr">
              <a:defRPr/>
            </a:pP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«ГОТОВ К ТРУДУ И ОБОРОНЕ»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3" name="Picture 5" descr="http://mensclubonline.ru/wp-content/uploads/2016/01/huge_ba4fcb3d-83c2-4a49-b23e-ccef72a24bc0.jpg"/>
          <p:cNvPicPr>
            <a:picLocks noChangeAspect="1" noChangeArrowheads="1"/>
          </p:cNvPicPr>
          <p:nvPr/>
        </p:nvPicPr>
        <p:blipFill>
          <a:blip r:embed="rId3"/>
          <a:srcRect t="20668"/>
          <a:stretch>
            <a:fillRect/>
          </a:stretch>
        </p:blipFill>
        <p:spPr bwMode="auto">
          <a:xfrm>
            <a:off x="357166" y="3500430"/>
            <a:ext cx="6174861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hello_html_782a6ac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8" descr="C:\Users\User\Desktop\gto1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357188"/>
            <a:ext cx="24606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9" descr="C:\Users\User\Desktop\gto2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78338" y="2500313"/>
            <a:ext cx="237966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0" descr="C:\Users\User\Desktop\gto3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857750"/>
            <a:ext cx="240188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лево 8"/>
          <p:cNvSpPr/>
          <p:nvPr/>
        </p:nvSpPr>
        <p:spPr>
          <a:xfrm>
            <a:off x="3000375" y="214313"/>
            <a:ext cx="3571875" cy="2500312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Образец золотого значка 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Отличия Всероссийского </a:t>
            </a:r>
          </a:p>
          <a:p>
            <a:pPr>
              <a:defRPr/>
            </a:pP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спортивного комплекса ГТО</a:t>
            </a:r>
          </a:p>
        </p:txBody>
      </p:sp>
      <p:sp>
        <p:nvSpPr>
          <p:cNvPr id="10" name="Стрелка влево 9"/>
          <p:cNvSpPr/>
          <p:nvPr/>
        </p:nvSpPr>
        <p:spPr>
          <a:xfrm>
            <a:off x="2714625" y="4786313"/>
            <a:ext cx="3786188" cy="2500312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Образец бронзового значка 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Отличия Всероссийского </a:t>
            </a:r>
          </a:p>
          <a:p>
            <a:pPr>
              <a:defRPr/>
            </a:pP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спортивного комплекса ГТО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428625" y="2571750"/>
            <a:ext cx="4000500" cy="250190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Образец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серебрянного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значка 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Отличия Всероссийского </a:t>
            </a:r>
          </a:p>
          <a:p>
            <a:pPr>
              <a:defRPr/>
            </a:pP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спортивного комплекса ГТО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3" descr="hello_html_782a6ac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28625" y="0"/>
            <a:ext cx="5972175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КОМПЛЕКС СОСТОИТ ИЗ СЛЕДУЮЩИХ ЧАСТЕЙ: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50" y="1071563"/>
            <a:ext cx="6286500" cy="30003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Первая часть </a:t>
            </a:r>
          </a:p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(нормативно-тестирующая)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предусматривает общую оценку уровня физической подготовленности населения на основании результатов выполнения установленных нормативов с последующим награждением знаками отличия Комплекса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50" y="4214813"/>
            <a:ext cx="6286500" cy="278606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Вторая часть (спортивная)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направлена на привлечение граждан к регулярным занятиям физической культурой и спортом с учетом возрастных групп населения с целью выполнения разрядных нормативов и получения массовых спортивных разрядов</a:t>
            </a:r>
          </a:p>
        </p:txBody>
      </p:sp>
      <p:pic>
        <p:nvPicPr>
          <p:cNvPr id="12294" name="Picture 1" descr="D:\img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7146925"/>
            <a:ext cx="2733675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3" descr="hello_html_782a6ac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10"/>
          <p:cNvSpPr txBox="1">
            <a:spLocks/>
          </p:cNvSpPr>
          <p:nvPr/>
        </p:nvSpPr>
        <p:spPr bwMode="auto">
          <a:xfrm>
            <a:off x="0" y="285750"/>
            <a:ext cx="6858000" cy="562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Сдать ГТО совсем непросто, 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 ловким, сильным должен быть, 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 нормативы победить, 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Значок в итоге получить. 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Пройдя же все ступени вверх - 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 будешь верить в свой успех. 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олимпийцем можешь стать, 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Медали точно получать!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b="1" dirty="0">
              <a:solidFill>
                <a:srgbClr val="000066"/>
              </a:solidFill>
              <a:latin typeface="+mn-lt"/>
              <a:cs typeface="+mn-cs"/>
            </a:endParaRPr>
          </a:p>
        </p:txBody>
      </p:sp>
      <p:pic>
        <p:nvPicPr>
          <p:cNvPr id="9220" name="Picture 4" descr="http://school168-nn.ru/images/vospitrabota/GTO/g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00628"/>
            <a:ext cx="6858000" cy="4143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3" descr="hello_html_782a6ac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6572250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ТАКОЕ «ГОТОВ К ТРУДУ И ОБОРОНЕ?</a:t>
            </a:r>
            <a:endParaRPr lang="ru-RU" sz="32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285750" y="1071563"/>
            <a:ext cx="657225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ВФСК «Готов к труду и обороне» — полноценная программная и нормативная основа физического воспитания населения страны, нацеленная на развитие массового спорта и оздоровление нации.</a:t>
            </a:r>
            <a:endParaRPr lang="ru-RU" sz="28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Указ Президента Российской Федерации от 24 марта 2014 года №172 «О Всероссийском физкультурно-спортивном комплексе «Готов к труду и обороне» (ГТО)», постановляющего о вводе в действие 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комплекса с 1 сентября 2014 года.</a:t>
            </a:r>
            <a:endParaRPr lang="ru-RU" sz="24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3" descr="hello_html_782a6ac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214313"/>
            <a:ext cx="6858000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ПОЧЕМУ ГТО СТОИТ ПРИВИВАТЬ, ИМЕННО,  НАЧИНАЯ С ДОШКОЛЯТ?</a:t>
            </a:r>
            <a:endParaRPr 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100" name="Прямоугольник 5"/>
          <p:cNvSpPr>
            <a:spLocks noChangeArrowheads="1"/>
          </p:cNvSpPr>
          <p:nvPr/>
        </p:nvSpPr>
        <p:spPr bwMode="auto">
          <a:xfrm>
            <a:off x="0" y="1357313"/>
            <a:ext cx="6858000" cy="584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Физическое развитие ребенка – это, прежде всего двигательные навыки. Координацию движений определяют развитием мелкой и большой моторики. 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Именно в дошкольном возрасте закладывается основа для физического развития, здоровья и характера человека в будущем. Этот период детства характеризуется постепенным совершенствованием всех функций детского организма. Ребенок этого возраста отличается чрезвычайной пластичностью. 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развития координации движений сензитивным является старший дошкольный возраст. Именно в это время ребёнку следует приступать к занятиям гимнастикой, фигурным катанием, балетом и т. п. 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период – период самого активного развития ребенка, в двигательном, так и в психическом развитии. 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точки зрения же психологов, динамика физического развития неразрывно связана с психическим и умственным развитием</a:t>
            </a:r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7890" name="Picture 2" descr="http://nsds81.ucoz.ru/fon/foto/normy_g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8" y="6870793"/>
            <a:ext cx="3214710" cy="2273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3" descr="hello_html_782a6ac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настя\Desktop\МАРИНА\РАБОТА ВСЕ\СОРЕВНОВАНИЯ\ГТО\ДЛЯ ПРЕЗЕНТАЦИИ\konkurs_plakat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22" y="4857753"/>
            <a:ext cx="4286279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6"/>
          <p:cNvSpPr txBox="1">
            <a:spLocks/>
          </p:cNvSpPr>
          <p:nvPr/>
        </p:nvSpPr>
        <p:spPr>
          <a:xfrm>
            <a:off x="657225" y="571500"/>
            <a:ext cx="6200775" cy="4797425"/>
          </a:xfrm>
          <a:prstGeom prst="rect">
            <a:avLst/>
          </a:prstGeom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КОМПЛЕКСА ГТО</a:t>
            </a:r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увеличение продолжительности жизни населения  с помощью систематической  физической подготовки.</a:t>
            </a: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1600" b="1" i="1" dirty="0">
              <a:solidFill>
                <a:srgbClr val="0000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КОМПЛЕКСА ГТО </a:t>
            </a:r>
            <a:r>
              <a:rPr lang="ru-RU" sz="28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массовое внедрение комплекса ГТО, охват системой подготовки  всех возрастных групп населения.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2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ctr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 descr="hello_html_782a6ac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0" y="357188"/>
            <a:ext cx="68580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ПРИНЦИПЫ ФИЗКУЛЬТУРНО-СПОРТИВНОГО КОМПЛЕКСА ГТО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75" y="1500188"/>
            <a:ext cx="5286375" cy="107156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Добровольность и доступность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75" y="2714625"/>
            <a:ext cx="5286375" cy="10715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Оздоровительная и личностно ориентированная направленность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75" y="3929063"/>
            <a:ext cx="5286375" cy="107156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Обязательность медицинского контроля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375" y="5143500"/>
            <a:ext cx="5286375" cy="10715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учет региональных особенностей и национальных традиций</a:t>
            </a:r>
          </a:p>
        </p:txBody>
      </p:sp>
      <p:pic>
        <p:nvPicPr>
          <p:cNvPr id="6152" name="Picture 2" descr="http://rusalochka-103.ucoz.ru/deti/GTO/286640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6389688"/>
            <a:ext cx="3756025" cy="275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3" descr="hello_html_782a6ac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28625" y="285750"/>
            <a:ext cx="6043613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СТРУКТУРА</a:t>
            </a: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КОМПЛЕСА ГТО</a:t>
            </a:r>
            <a:r>
              <a:rPr lang="en-U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2" descr="C:\Users\Мой компьютер\Desktop\1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00760"/>
            <a:ext cx="6858000" cy="3357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01613" y="1143000"/>
          <a:ext cx="6655633" cy="481584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154613"/>
                <a:gridCol w="4501020"/>
              </a:tblGrid>
              <a:tr h="37336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Ступень </a:t>
                      </a:r>
                      <a:endParaRPr lang="ru-RU" sz="2400" b="1" dirty="0">
                        <a:solidFill>
                          <a:srgbClr val="00002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Возраст </a:t>
                      </a:r>
                      <a:endParaRPr lang="ru-RU" sz="2400" b="1" dirty="0">
                        <a:solidFill>
                          <a:srgbClr val="00002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6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2000" b="1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ступень —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Мальчики и девочки от 6 до 8 лет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61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</a:t>
                      </a:r>
                      <a:r>
                        <a:rPr lang="en-US" sz="2000" b="1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ступень</a:t>
                      </a: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— 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Мальчики и девочки от 9 до 10 лет 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61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</a:t>
                      </a:r>
                      <a:r>
                        <a:rPr lang="en-US" sz="2000" b="1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ступень</a:t>
                      </a: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— 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Мальчики и девочки 11 до 12 лет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61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ступень </a:t>
                      </a: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— 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Юноши и девушки от 13 до 15 лет</a:t>
                      </a:r>
                      <a:endParaRPr lang="ru-RU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61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</a:t>
                      </a:r>
                      <a:r>
                        <a:rPr lang="en-US" sz="2000" b="1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ступень</a:t>
                      </a: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— 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Юноши и девушки от 16 до 17 лет</a:t>
                      </a:r>
                      <a:endParaRPr lang="ru-RU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6</a:t>
                      </a:r>
                      <a:r>
                        <a:rPr lang="en-US" sz="2000" b="1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ступень</a:t>
                      </a: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— 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Мужчины и женщины от 18 до 29 лет</a:t>
                      </a:r>
                      <a:endParaRPr lang="ru-RU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7 </a:t>
                      </a:r>
                      <a:r>
                        <a:rPr kumimoji="0" lang="ru-RU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ступень</a:t>
                      </a:r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— 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Мужчины и женщины от 30 до 39 лет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61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</a:t>
                      </a:r>
                      <a:r>
                        <a:rPr kumimoji="0" lang="ru-RU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ступень</a:t>
                      </a:r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— 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Мужчины и женщины от 40 до 49 лет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61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kumimoji="0" lang="ru-RU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ступень</a:t>
                      </a:r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— 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Мужчины и женщины от 50 до 59 лет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61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kumimoji="0" lang="ru-RU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ступень</a:t>
                      </a:r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— 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Мужчины и женщины от 60 до 69 лет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61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</a:t>
                      </a:r>
                      <a:r>
                        <a:rPr kumimoji="0" lang="ru-RU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ступень</a:t>
                      </a:r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— 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Мужчины и женщины старше 70 лет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3" descr="hello_html_782a6ac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0" y="357188"/>
            <a:ext cx="3429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ЗАДАЧИ </a:t>
            </a:r>
          </a:p>
          <a:p>
            <a:pPr algn="ctr" eaLnBrk="0" hangingPunct="0"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КОМПЛЕКСА</a:t>
            </a:r>
          </a:p>
          <a:p>
            <a:pPr algn="ctr" eaLnBrk="0" hangingPunct="0"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ГТО:</a:t>
            </a:r>
            <a:b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71813" y="714375"/>
            <a:ext cx="3500437" cy="17859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увеличение числа граждан, систематически  занимающихся физической культурой и спортом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1571625"/>
            <a:ext cx="3214688" cy="17859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уровня физической подготовленности, продолжительности жизни граждан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357563" y="2643188"/>
            <a:ext cx="3500437" cy="30718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общего уровня знаний населения о средствах, методах и формах организации самостоятельных занятий, в том числе с использованием современных информационных технологий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0" y="3571875"/>
            <a:ext cx="3500438" cy="3429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модернизация системы физического воспитания и системы развития массового, детско-юношеского, школьного и студенческого спорта в образовательных организациях, в том числе путем увеличения количества спортивных клубов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71813" y="6429375"/>
            <a:ext cx="3786187" cy="27146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 населения осознанных потребностей в систематических занятиях физической культурой и спортом, физическом самосовершенствовании, ведении здорового образа жизни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 descr="hello_html_782a6ac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C:\Users\настя\Desktop\МАРИНА\РАБОТА ВСЕ\СОРЕВНОВАНИЯ\ГТО\для конкурса\0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3" descr="hello_html_782a6ac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C:\Users\настя\Desktop\МАРИНА\РАБОТА ВСЕ\СОРЕВНОВАНИЯ\ГТО\для конкурса\0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567</Words>
  <Application>Microsoft Office PowerPoint</Application>
  <PresentationFormat>Экран (4:3)</PresentationFormat>
  <Paragraphs>83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настя</cp:lastModifiedBy>
  <cp:revision>13</cp:revision>
  <dcterms:created xsi:type="dcterms:W3CDTF">2018-04-16T03:28:20Z</dcterms:created>
  <dcterms:modified xsi:type="dcterms:W3CDTF">2018-04-16T04:50:09Z</dcterms:modified>
</cp:coreProperties>
</file>