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783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78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5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3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468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583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65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7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7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1F251-1B83-43C0-9889-EAF1D2D2E9B3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820B0-1ED5-4EA1-8F09-56C5434C58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33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34"/>
            <a:ext cx="9144000" cy="684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7128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-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коммуникативного развития </a:t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Детские сады – детям! – Муниципальное автономное дошкольное образовательное  учреждение &amp;quot;Детский сад № 67 города Благовещенска&amp;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76" y="2708920"/>
            <a:ext cx="3384376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качанные файлы (2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9212" y="3296439"/>
            <a:ext cx="2085975" cy="2200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652120" y="5877272"/>
            <a:ext cx="311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Хайрединова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Т.В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643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40466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олимпиадах, викторинах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126876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Зиброва Кристина участвовала в викторине «В мире сказок» и получила диплом 2 степени 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8" t="16254" r="47343" b="4959"/>
          <a:stretch/>
        </p:blipFill>
        <p:spPr bwMode="auto">
          <a:xfrm>
            <a:off x="3851920" y="2746088"/>
            <a:ext cx="2232248" cy="30481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Картинки по запросу &quot;двигающийся анимации для презентации&quot;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73996"/>
            <a:ext cx="2304256" cy="277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49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73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5075" y="3160578"/>
            <a:ext cx="655914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400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4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внимание.</a:t>
            </a:r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32656"/>
            <a:ext cx="79208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- основная форма образовательной деятельности в условиях реализации ФГОС ДО. Дошкольный ребёнок - человек играющий, поэтому в стандарте закреплено, что обучение входит в жизнь ребёнка через ворота детской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 При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взаимодействии с партнёром ребёнок чувствует дистанцию, осваивает пространство общения и взаимодействия, демонстрирует характер эмоциональной близости и взаимной заинтересованности, что обеспечивает развитие путей его социального познания и позитивные взаимоотношения с партнёрами.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игра как средство социально-коммуникативного развития детей способствует формированию полноценной личности, способной жить и работать в современном обществе. 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9589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76672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социально-коммуникативных навыков является важной проблемой в педагогике. Её актуальность возрастает в современных условиях в связи с особенностями социального окружения ребёнка, в котором часто наблюдается дефицит воспитанности, доброжелательности, речевой культуры во взаимоотношениях людей. В рамках реализации ФГОС и содержании образовательной деятельности дошкольных учреждений более пристальное внимание должно быть уделено достижению целей и решению задач социально-коммуникативного развития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ребёнка стремления к игровому общению со сверстниками, отражение в игре окружающего мира.</a:t>
            </a:r>
          </a:p>
        </p:txBody>
      </p:sp>
    </p:spTree>
    <p:extLst>
      <p:ext uri="{BB962C8B-B14F-4D97-AF65-F5344CB8AC3E}">
        <p14:creationId xmlns:p14="http://schemas.microsoft.com/office/powerpoint/2010/main" val="2965069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60649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положительное отношение и чувство принадлежности к своей семье, малой и большой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родине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собственной безопасности и безопасности окружающего мира «в быту, социуме, природе»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элементарными общепринятыми нормами и правилами поведения в социуме на основе первичных ценностно - моральных представлений о том, «что такое хорошо и что такое плохо»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элементарными нормами и правилами здорового образа жизни (в питании, двигательном режиме, закаливании, при формировании полезных привычек и др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– ценностное восприятие произведений искусства (словесного, музыкального, изобразительного), мира природы</a:t>
            </a:r>
          </a:p>
        </p:txBody>
      </p:sp>
    </p:spTree>
    <p:extLst>
      <p:ext uri="{BB962C8B-B14F-4D97-AF65-F5344CB8AC3E}">
        <p14:creationId xmlns:p14="http://schemas.microsoft.com/office/powerpoint/2010/main" val="429324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847"/>
            <a:ext cx="9138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620688"/>
            <a:ext cx="78488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свободного общения со взрослыми и 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Планомерное обогащение жизненного опыта детей, расширение их знаний об окружающей действительности;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игрового опыта и культуры игры во время совместных (обучающих) игр педагога с 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игру предметно-игровой среды с учетом обогащающегося жизненного и игрового опыта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71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260648"/>
            <a:ext cx="5400600" cy="914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 включает:</a:t>
            </a:r>
          </a:p>
        </p:txBody>
      </p:sp>
      <p:sp>
        <p:nvSpPr>
          <p:cNvPr id="5" name="Овал 4"/>
          <p:cNvSpPr/>
          <p:nvPr/>
        </p:nvSpPr>
        <p:spPr>
          <a:xfrm>
            <a:off x="103210" y="1124746"/>
            <a:ext cx="2812605" cy="172819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игровой деятельности</a:t>
            </a:r>
          </a:p>
        </p:txBody>
      </p:sp>
      <p:sp>
        <p:nvSpPr>
          <p:cNvPr id="8" name="Овал 7"/>
          <p:cNvSpPr/>
          <p:nvPr/>
        </p:nvSpPr>
        <p:spPr>
          <a:xfrm>
            <a:off x="5868144" y="1124746"/>
            <a:ext cx="2736304" cy="187220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15815" y="1484784"/>
            <a:ext cx="3104729" cy="15121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652120" y="980728"/>
            <a:ext cx="781490" cy="673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27984" y="1124746"/>
            <a:ext cx="0" cy="1368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337605" y="980728"/>
            <a:ext cx="357895" cy="630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6020544" y="1277146"/>
            <a:ext cx="2736304" cy="187220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</a:t>
            </a:r>
            <a:r>
              <a:rPr lang="ru-RU" sz="2400" dirty="0"/>
              <a:t> 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07904" y="4330454"/>
            <a:ext cx="3680792" cy="197886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безопасного поведения в быту, социуме, природе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112060" y="1175048"/>
            <a:ext cx="1321550" cy="3550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 descr="Памятка для родителей. &amp;quot;Требования к внешнему виду детей в детском саду&amp;quot; -  ГБДОУ «Детский сад № 80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2265032" cy="1693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Картинки дети играют в сюжетно-ролевые игры в детском саду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24942"/>
            <a:ext cx="2160240" cy="1584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Дети играют на улице зимой плакаты на стену • плакаты катание на лыжах,  погода, строить | myloview.ru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085184"/>
            <a:ext cx="2556284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Музыкально-патриотическое воспитание дошкольников | ДЕТСТВО-ГИД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216" y="2705100"/>
            <a:ext cx="2381250" cy="144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643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476672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дидактических игр: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 (игрушками) 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9"/>
          <a:stretch/>
        </p:blipFill>
        <p:spPr bwMode="auto">
          <a:xfrm>
            <a:off x="179512" y="710921"/>
            <a:ext cx="2304256" cy="2736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user\Desktop\Июль-декабрь для портфолио\20210928_09185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2784" y="4077072"/>
            <a:ext cx="2952328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165" y="4075743"/>
            <a:ext cx="3258753" cy="2292393"/>
          </a:xfrm>
          <a:prstGeom prst="rect">
            <a:avLst/>
          </a:prstGeom>
        </p:spPr>
      </p:pic>
      <p:pic>
        <p:nvPicPr>
          <p:cNvPr id="1026" name="Picture 2" descr="C:\Users\user\Desktop\Июль-декабрь для портфолио\20210922_09300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34" y="2079073"/>
            <a:ext cx="2989115" cy="217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по запросу &quot;двигающийся анимации для презентации&quot;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064" y="4653791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55167"/>
            <a:ext cx="1770046" cy="259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14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478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user\Desktop\Июль-декабрь для портфолио\IMG-20211111-WA00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196" y="2106982"/>
            <a:ext cx="2088232" cy="272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user\Desktop\Июль-декабрь для портфолио\20211007_16471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933056"/>
            <a:ext cx="3096344" cy="24065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483768" y="47667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Главная - Сайт alzhanatt!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820" y="707504"/>
            <a:ext cx="221932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Июль-декабрь для портфолио\20211216_16424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32" b="14228"/>
          <a:stretch/>
        </p:blipFill>
        <p:spPr bwMode="auto">
          <a:xfrm>
            <a:off x="323528" y="1412776"/>
            <a:ext cx="2779438" cy="3182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44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"/>
            <a:ext cx="91246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C:\Users\user\Desktop\Июль-декабрь для портфолио\IMG-20211020-WA000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31146"/>
            <a:ext cx="2896231" cy="3528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Июль-декабрь для портфолио\20211203_0938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867" y="535840"/>
            <a:ext cx="3816424" cy="2109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Июль-декабрь для портфолио\IMG-20211203-WA000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1" b="11789"/>
          <a:stretch/>
        </p:blipFill>
        <p:spPr bwMode="auto">
          <a:xfrm>
            <a:off x="4716016" y="3789040"/>
            <a:ext cx="2952328" cy="26642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8" name="Picture 6" descr="С ДНЕМ РОЖДЕНИЯ!!! ~ Плейкасты ~ Beesona.Ru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415" y="1916832"/>
            <a:ext cx="2304257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фон для презентации однотонный розов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85" y="-44947"/>
            <a:ext cx="92098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980728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«Иры с ребенком в домашних условиях»</a:t>
            </a:r>
          </a:p>
          <a:p>
            <a:endParaRPr lang="ru-RU" dirty="0"/>
          </a:p>
        </p:txBody>
      </p:sp>
      <p:pic>
        <p:nvPicPr>
          <p:cNvPr id="4" name="Рисунок 3" descr="C:\Users\user\Desktop\Июль-декабрь для портфолио\20211202_13444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8" y="2996952"/>
            <a:ext cx="1800200" cy="25551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131840" y="1712641"/>
            <a:ext cx="30963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по коммуникативному развитию дошкольников.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«Развитие коммуникативных навыков дошкольников»</a:t>
            </a:r>
          </a:p>
          <a:p>
            <a:endParaRPr lang="ru-RU" dirty="0"/>
          </a:p>
        </p:txBody>
      </p:sp>
      <p:pic>
        <p:nvPicPr>
          <p:cNvPr id="6" name="Рисунок 5" descr="C:\Users\user\Desktop\Июль-декабрь для портфолио\20211205_16461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294" y="4005064"/>
            <a:ext cx="1729224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Июль-декабрь для портфолио\20211205_16445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84" y="4005064"/>
            <a:ext cx="1738868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444208" y="1844824"/>
            <a:ext cx="25202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сделана картотека игр на формирования социальных навыков.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user\Desktop\Июль-декабрь для портфолио\20211205_16431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2152"/>
            <a:ext cx="2304256" cy="29871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123728" y="188641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Для родителей : консультации, рекомендации.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Картинки для презентаций | Всё о Prezi-презентациях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02" y="69496"/>
            <a:ext cx="18478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2855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456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2021-11-15T19:17:41Z</dcterms:created>
  <dcterms:modified xsi:type="dcterms:W3CDTF">2023-05-16T15:15:36Z</dcterms:modified>
</cp:coreProperties>
</file>