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B8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381E73-143C-4B0F-97F1-45AF882CFCEC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8595FFD-9441-4D40-9F1F-78E3ED39377B}">
      <dgm:prSet phldrT="[Текст]"/>
      <dgm:spPr/>
      <dgm:t>
        <a:bodyPr/>
        <a:lstStyle/>
        <a:p>
          <a:r>
            <a:rPr lang="ru-RU" sz="1800" b="1" dirty="0" smtClean="0"/>
            <a:t>Коммуникация</a:t>
          </a:r>
          <a:r>
            <a:rPr lang="ru-RU" sz="1800" dirty="0" smtClean="0"/>
            <a:t> </a:t>
          </a:r>
          <a:endParaRPr lang="ru-RU" dirty="0"/>
        </a:p>
      </dgm:t>
    </dgm:pt>
    <dgm:pt modelId="{1AFA853B-FAF8-4364-91DE-2905415DE8E6}" type="parTrans" cxnId="{3258F67D-30E9-4987-9E14-D8E993A18D3D}">
      <dgm:prSet/>
      <dgm:spPr/>
      <dgm:t>
        <a:bodyPr/>
        <a:lstStyle/>
        <a:p>
          <a:endParaRPr lang="ru-RU"/>
        </a:p>
      </dgm:t>
    </dgm:pt>
    <dgm:pt modelId="{2FCAEE1E-4EC1-4057-8489-866EDFB6E874}" type="sibTrans" cxnId="{3258F67D-30E9-4987-9E14-D8E993A18D3D}">
      <dgm:prSet/>
      <dgm:spPr/>
      <dgm:t>
        <a:bodyPr/>
        <a:lstStyle/>
        <a:p>
          <a:endParaRPr lang="ru-RU"/>
        </a:p>
      </dgm:t>
    </dgm:pt>
    <dgm:pt modelId="{3ECEA81F-525C-4760-839B-6308C5B3F790}">
      <dgm:prSet phldrT="[Текст]" custT="1"/>
      <dgm:spPr/>
      <dgm:t>
        <a:bodyPr/>
        <a:lstStyle/>
        <a:p>
          <a:r>
            <a:rPr lang="ru-RU" sz="1800" dirty="0" smtClean="0"/>
            <a:t>процесс  установления и развития контактов между людьми, возникающий в связи с потребностью в совместной деятельности, включающий в себя обмен информацией, обладающий взаимным восприятием и попытками влияния друг на друга.</a:t>
          </a:r>
          <a:endParaRPr lang="ru-RU" sz="1800" dirty="0"/>
        </a:p>
      </dgm:t>
    </dgm:pt>
    <dgm:pt modelId="{C034FC16-A458-4F96-AF79-8348A1B3B0CD}" type="parTrans" cxnId="{E086D041-81D5-422C-99F9-E4DE98958A52}">
      <dgm:prSet/>
      <dgm:spPr/>
      <dgm:t>
        <a:bodyPr/>
        <a:lstStyle/>
        <a:p>
          <a:endParaRPr lang="ru-RU"/>
        </a:p>
      </dgm:t>
    </dgm:pt>
    <dgm:pt modelId="{B6CE70FE-64C6-4FE2-88B2-0844727CA769}" type="sibTrans" cxnId="{E086D041-81D5-422C-99F9-E4DE98958A52}">
      <dgm:prSet/>
      <dgm:spPr/>
      <dgm:t>
        <a:bodyPr/>
        <a:lstStyle/>
        <a:p>
          <a:endParaRPr lang="ru-RU"/>
        </a:p>
      </dgm:t>
    </dgm:pt>
    <dgm:pt modelId="{093800AC-B7E4-490F-BAC9-9CDE1738AC94}">
      <dgm:prSet phldrT="[Текст]"/>
      <dgm:spPr/>
      <dgm:t>
        <a:bodyPr/>
        <a:lstStyle/>
        <a:p>
          <a:r>
            <a:rPr lang="ru-RU" b="1" dirty="0" smtClean="0"/>
            <a:t>Дополнительная и альтернативная коммуникация</a:t>
          </a:r>
          <a:r>
            <a:rPr lang="ru-RU" dirty="0" smtClean="0"/>
            <a:t> </a:t>
          </a:r>
          <a:endParaRPr lang="ru-RU" dirty="0"/>
        </a:p>
      </dgm:t>
    </dgm:pt>
    <dgm:pt modelId="{71430721-0850-4E75-8BBA-6F92CEACAA67}" type="parTrans" cxnId="{9A72DBB6-2EC7-4DA2-A495-FB447C61C6BE}">
      <dgm:prSet/>
      <dgm:spPr/>
      <dgm:t>
        <a:bodyPr/>
        <a:lstStyle/>
        <a:p>
          <a:endParaRPr lang="ru-RU"/>
        </a:p>
      </dgm:t>
    </dgm:pt>
    <dgm:pt modelId="{EA93A833-FF4F-4BE9-B07A-BF8D77397D26}" type="sibTrans" cxnId="{9A72DBB6-2EC7-4DA2-A495-FB447C61C6BE}">
      <dgm:prSet/>
      <dgm:spPr/>
      <dgm:t>
        <a:bodyPr/>
        <a:lstStyle/>
        <a:p>
          <a:endParaRPr lang="ru-RU"/>
        </a:p>
      </dgm:t>
    </dgm:pt>
    <dgm:pt modelId="{A28A2C05-48B6-496F-841F-C9C31055440A}">
      <dgm:prSet phldrT="[Текст]" custT="1"/>
      <dgm:spPr/>
      <dgm:t>
        <a:bodyPr/>
        <a:lstStyle/>
        <a:p>
          <a:r>
            <a:rPr lang="ru-RU" sz="1800" dirty="0" smtClean="0"/>
            <a:t>включают в себя графические символы (рисунки, пиктограммы, слова или буквы) и жесты (имитирующие жесты, язык жестов или сигналы руками), а также общение с помощью мимики, звуков, языка тела, интонаций.</a:t>
          </a:r>
          <a:endParaRPr lang="ru-RU" sz="1800" dirty="0"/>
        </a:p>
      </dgm:t>
    </dgm:pt>
    <dgm:pt modelId="{B6AB6DD3-8DDE-42A6-B9CB-3956729E5E60}" type="parTrans" cxnId="{E71FC142-468C-4019-9EE5-1A8E6770B969}">
      <dgm:prSet/>
      <dgm:spPr/>
      <dgm:t>
        <a:bodyPr/>
        <a:lstStyle/>
        <a:p>
          <a:endParaRPr lang="ru-RU"/>
        </a:p>
      </dgm:t>
    </dgm:pt>
    <dgm:pt modelId="{DC3BB23A-BBF0-4FF5-B347-32C0D908E4AF}" type="sibTrans" cxnId="{E71FC142-468C-4019-9EE5-1A8E6770B969}">
      <dgm:prSet/>
      <dgm:spPr/>
      <dgm:t>
        <a:bodyPr/>
        <a:lstStyle/>
        <a:p>
          <a:endParaRPr lang="ru-RU"/>
        </a:p>
      </dgm:t>
    </dgm:pt>
    <dgm:pt modelId="{E96FEFBC-43F6-460F-A603-24240836BBCE}" type="pres">
      <dgm:prSet presAssocID="{83381E73-143C-4B0F-97F1-45AF882CFCEC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DEA65C1-510A-4214-9B76-6338C6EC7615}" type="pres">
      <dgm:prSet presAssocID="{D8595FFD-9441-4D40-9F1F-78E3ED39377B}" presName="linNode" presStyleCnt="0"/>
      <dgm:spPr/>
    </dgm:pt>
    <dgm:pt modelId="{B85D0B34-084F-418D-A76F-E462162E353B}" type="pres">
      <dgm:prSet presAssocID="{D8595FFD-9441-4D40-9F1F-78E3ED39377B}" presName="parentShp" presStyleLbl="node1" presStyleIdx="0" presStyleCnt="2" custScaleX="889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D3561F-5BB2-427E-860E-205452727115}" type="pres">
      <dgm:prSet presAssocID="{D8595FFD-9441-4D40-9F1F-78E3ED39377B}" presName="childShp" presStyleLbl="bgAccFollowNode1" presStyleIdx="0" presStyleCnt="2" custScaleX="1156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4AD64B-4DA5-4F22-B9CB-8DEEA412ACB0}" type="pres">
      <dgm:prSet presAssocID="{2FCAEE1E-4EC1-4057-8489-866EDFB6E874}" presName="spacing" presStyleCnt="0"/>
      <dgm:spPr/>
    </dgm:pt>
    <dgm:pt modelId="{24A7ED7C-9F43-464E-B01D-90A84484F8AB}" type="pres">
      <dgm:prSet presAssocID="{093800AC-B7E4-490F-BAC9-9CDE1738AC94}" presName="linNode" presStyleCnt="0"/>
      <dgm:spPr/>
    </dgm:pt>
    <dgm:pt modelId="{4475004D-B785-483B-A7C0-9925F8DAD9DC}" type="pres">
      <dgm:prSet presAssocID="{093800AC-B7E4-490F-BAC9-9CDE1738AC94}" presName="parentShp" presStyleLbl="node1" presStyleIdx="1" presStyleCnt="2" custScaleX="889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143E76-7750-417A-A51E-D0D04CD513F5}" type="pres">
      <dgm:prSet presAssocID="{093800AC-B7E4-490F-BAC9-9CDE1738AC94}" presName="childShp" presStyleLbl="bgAccFollowNode1" presStyleIdx="1" presStyleCnt="2" custScaleX="1117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A72DBB6-2EC7-4DA2-A495-FB447C61C6BE}" srcId="{83381E73-143C-4B0F-97F1-45AF882CFCEC}" destId="{093800AC-B7E4-490F-BAC9-9CDE1738AC94}" srcOrd="1" destOrd="0" parTransId="{71430721-0850-4E75-8BBA-6F92CEACAA67}" sibTransId="{EA93A833-FF4F-4BE9-B07A-BF8D77397D26}"/>
    <dgm:cxn modelId="{E71FC142-468C-4019-9EE5-1A8E6770B969}" srcId="{093800AC-B7E4-490F-BAC9-9CDE1738AC94}" destId="{A28A2C05-48B6-496F-841F-C9C31055440A}" srcOrd="0" destOrd="0" parTransId="{B6AB6DD3-8DDE-42A6-B9CB-3956729E5E60}" sibTransId="{DC3BB23A-BBF0-4FF5-B347-32C0D908E4AF}"/>
    <dgm:cxn modelId="{9F86A33C-2C53-4954-9A43-91C7EFFE4C17}" type="presOf" srcId="{83381E73-143C-4B0F-97F1-45AF882CFCEC}" destId="{E96FEFBC-43F6-460F-A603-24240836BBCE}" srcOrd="0" destOrd="0" presId="urn:microsoft.com/office/officeart/2005/8/layout/vList6"/>
    <dgm:cxn modelId="{23FBA351-6A58-439A-B117-48D5AF73A3D9}" type="presOf" srcId="{3ECEA81F-525C-4760-839B-6308C5B3F790}" destId="{A5D3561F-5BB2-427E-860E-205452727115}" srcOrd="0" destOrd="0" presId="urn:microsoft.com/office/officeart/2005/8/layout/vList6"/>
    <dgm:cxn modelId="{3258F67D-30E9-4987-9E14-D8E993A18D3D}" srcId="{83381E73-143C-4B0F-97F1-45AF882CFCEC}" destId="{D8595FFD-9441-4D40-9F1F-78E3ED39377B}" srcOrd="0" destOrd="0" parTransId="{1AFA853B-FAF8-4364-91DE-2905415DE8E6}" sibTransId="{2FCAEE1E-4EC1-4057-8489-866EDFB6E874}"/>
    <dgm:cxn modelId="{E086D041-81D5-422C-99F9-E4DE98958A52}" srcId="{D8595FFD-9441-4D40-9F1F-78E3ED39377B}" destId="{3ECEA81F-525C-4760-839B-6308C5B3F790}" srcOrd="0" destOrd="0" parTransId="{C034FC16-A458-4F96-AF79-8348A1B3B0CD}" sibTransId="{B6CE70FE-64C6-4FE2-88B2-0844727CA769}"/>
    <dgm:cxn modelId="{3BF931E5-767C-4E1C-9493-11880B5F7C00}" type="presOf" srcId="{093800AC-B7E4-490F-BAC9-9CDE1738AC94}" destId="{4475004D-B785-483B-A7C0-9925F8DAD9DC}" srcOrd="0" destOrd="0" presId="urn:microsoft.com/office/officeart/2005/8/layout/vList6"/>
    <dgm:cxn modelId="{E1D38635-0F55-43B2-94C5-88017B9F21BC}" type="presOf" srcId="{D8595FFD-9441-4D40-9F1F-78E3ED39377B}" destId="{B85D0B34-084F-418D-A76F-E462162E353B}" srcOrd="0" destOrd="0" presId="urn:microsoft.com/office/officeart/2005/8/layout/vList6"/>
    <dgm:cxn modelId="{186C8490-CDE7-4A84-8E41-A733D3520514}" type="presOf" srcId="{A28A2C05-48B6-496F-841F-C9C31055440A}" destId="{E9143E76-7750-417A-A51E-D0D04CD513F5}" srcOrd="0" destOrd="0" presId="urn:microsoft.com/office/officeart/2005/8/layout/vList6"/>
    <dgm:cxn modelId="{1A70F7F8-A556-45E5-B993-A7F1B7CABF70}" type="presParOf" srcId="{E96FEFBC-43F6-460F-A603-24240836BBCE}" destId="{CDEA65C1-510A-4214-9B76-6338C6EC7615}" srcOrd="0" destOrd="0" presId="urn:microsoft.com/office/officeart/2005/8/layout/vList6"/>
    <dgm:cxn modelId="{8C920C95-EB5A-41CC-A9B2-D588E004EB34}" type="presParOf" srcId="{CDEA65C1-510A-4214-9B76-6338C6EC7615}" destId="{B85D0B34-084F-418D-A76F-E462162E353B}" srcOrd="0" destOrd="0" presId="urn:microsoft.com/office/officeart/2005/8/layout/vList6"/>
    <dgm:cxn modelId="{3A0CE41A-CA07-4D67-9604-0C330A0345E6}" type="presParOf" srcId="{CDEA65C1-510A-4214-9B76-6338C6EC7615}" destId="{A5D3561F-5BB2-427E-860E-205452727115}" srcOrd="1" destOrd="0" presId="urn:microsoft.com/office/officeart/2005/8/layout/vList6"/>
    <dgm:cxn modelId="{8B57F882-7998-4124-9B8B-9CB0F2755355}" type="presParOf" srcId="{E96FEFBC-43F6-460F-A603-24240836BBCE}" destId="{FF4AD64B-4DA5-4F22-B9CB-8DEEA412ACB0}" srcOrd="1" destOrd="0" presId="urn:microsoft.com/office/officeart/2005/8/layout/vList6"/>
    <dgm:cxn modelId="{1B7984BC-37DA-4C6D-B98B-3C87E8AFF9F1}" type="presParOf" srcId="{E96FEFBC-43F6-460F-A603-24240836BBCE}" destId="{24A7ED7C-9F43-464E-B01D-90A84484F8AB}" srcOrd="2" destOrd="0" presId="urn:microsoft.com/office/officeart/2005/8/layout/vList6"/>
    <dgm:cxn modelId="{8D06BF91-22B5-4BB0-B30E-B03F2A029480}" type="presParOf" srcId="{24A7ED7C-9F43-464E-B01D-90A84484F8AB}" destId="{4475004D-B785-483B-A7C0-9925F8DAD9DC}" srcOrd="0" destOrd="0" presId="urn:microsoft.com/office/officeart/2005/8/layout/vList6"/>
    <dgm:cxn modelId="{93A66A60-1E3D-4259-BEF8-932BC5753A71}" type="presParOf" srcId="{24A7ED7C-9F43-464E-B01D-90A84484F8AB}" destId="{E9143E76-7750-417A-A51E-D0D04CD513F5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2173975-6788-4E43-825D-C1C1C0D127C6}" type="doc">
      <dgm:prSet loTypeId="urn:microsoft.com/office/officeart/2005/8/layout/list1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F5350669-CCA0-4CC0-8BFC-FE1F3A6EE9A2}">
      <dgm:prSet phldrT="[Текст]" custT="1"/>
      <dgm:spPr/>
      <dgm:t>
        <a:bodyPr/>
        <a:lstStyle/>
        <a:p>
          <a:pPr algn="ctr"/>
          <a:r>
            <a:rPr lang="ru-RU" sz="2000" dirty="0" smtClean="0">
              <a:solidFill>
                <a:schemeClr val="accent4">
                  <a:lumMod val="50000"/>
                </a:schemeClr>
              </a:solidFill>
            </a:rPr>
            <a:t>Подготовить необходимое оборудование, атрибуты, </a:t>
          </a:r>
          <a:br>
            <a:rPr lang="ru-RU" sz="2000" dirty="0" smtClean="0">
              <a:solidFill>
                <a:schemeClr val="accent4">
                  <a:lumMod val="50000"/>
                </a:schemeClr>
              </a:solidFill>
            </a:rPr>
          </a:br>
          <a:r>
            <a:rPr lang="ru-RU" sz="2000" dirty="0" smtClean="0">
              <a:solidFill>
                <a:schemeClr val="accent4">
                  <a:lumMod val="50000"/>
                </a:schemeClr>
              </a:solidFill>
            </a:rPr>
            <a:t>в </a:t>
          </a:r>
          <a:r>
            <a:rPr lang="ru-RU" sz="2000" dirty="0" err="1" smtClean="0">
              <a:solidFill>
                <a:schemeClr val="accent4">
                  <a:lumMod val="50000"/>
                </a:schemeClr>
              </a:solidFill>
            </a:rPr>
            <a:t>т.ч</a:t>
          </a:r>
          <a:r>
            <a:rPr lang="ru-RU" sz="2000" dirty="0" smtClean="0">
              <a:solidFill>
                <a:schemeClr val="accent4">
                  <a:lumMod val="50000"/>
                </a:schemeClr>
              </a:solidFill>
            </a:rPr>
            <a:t>. игрушки для купания), одежду.</a:t>
          </a:r>
          <a:endParaRPr lang="ru-RU" sz="2000" dirty="0">
            <a:solidFill>
              <a:schemeClr val="accent4">
                <a:lumMod val="50000"/>
              </a:schemeClr>
            </a:solidFill>
          </a:endParaRPr>
        </a:p>
      </dgm:t>
    </dgm:pt>
    <dgm:pt modelId="{33898203-C384-4F85-9D90-BB7727C6D4F4}" type="parTrans" cxnId="{11805E47-16AA-4D62-AB8D-B1CAFC2BF501}">
      <dgm:prSet/>
      <dgm:spPr/>
      <dgm:t>
        <a:bodyPr/>
        <a:lstStyle/>
        <a:p>
          <a:endParaRPr lang="ru-RU"/>
        </a:p>
      </dgm:t>
    </dgm:pt>
    <dgm:pt modelId="{3F720B3B-4AB8-4CF0-B206-2A3C06CF8EB9}" type="sibTrans" cxnId="{11805E47-16AA-4D62-AB8D-B1CAFC2BF501}">
      <dgm:prSet/>
      <dgm:spPr/>
      <dgm:t>
        <a:bodyPr/>
        <a:lstStyle/>
        <a:p>
          <a:endParaRPr lang="ru-RU"/>
        </a:p>
      </dgm:t>
    </dgm:pt>
    <dgm:pt modelId="{E84BB796-9C9C-4DDB-8169-DFCE73211554}">
      <dgm:prSet phldrT="[Текст]" custT="1"/>
      <dgm:spPr/>
      <dgm:t>
        <a:bodyPr/>
        <a:lstStyle/>
        <a:p>
          <a:pPr algn="ctr"/>
          <a:r>
            <a:rPr lang="ru-RU" sz="2000" b="1" dirty="0" smtClean="0">
              <a:solidFill>
                <a:schemeClr val="accent4">
                  <a:lumMod val="50000"/>
                </a:schemeClr>
              </a:solidFill>
            </a:rPr>
            <a:t>До процедуры</a:t>
          </a:r>
          <a:r>
            <a:rPr lang="ru-RU" sz="2000" dirty="0" smtClean="0">
              <a:solidFill>
                <a:schemeClr val="accent4">
                  <a:lumMod val="50000"/>
                </a:schemeClr>
              </a:solidFill>
            </a:rPr>
            <a:t> купания проводим процедуру подстригания ногтей</a:t>
          </a:r>
          <a:endParaRPr lang="ru-RU" sz="2000" dirty="0">
            <a:solidFill>
              <a:schemeClr val="accent4">
                <a:lumMod val="50000"/>
              </a:schemeClr>
            </a:solidFill>
          </a:endParaRPr>
        </a:p>
      </dgm:t>
    </dgm:pt>
    <dgm:pt modelId="{D60146C2-17C9-4A95-9BB5-6277F6D86935}" type="parTrans" cxnId="{2CF0C8E7-B802-4FD2-9677-1C8DDC67205F}">
      <dgm:prSet/>
      <dgm:spPr/>
      <dgm:t>
        <a:bodyPr/>
        <a:lstStyle/>
        <a:p>
          <a:endParaRPr lang="ru-RU"/>
        </a:p>
      </dgm:t>
    </dgm:pt>
    <dgm:pt modelId="{EA78872A-FD5D-4E15-9063-20F6747AC0C5}" type="sibTrans" cxnId="{2CF0C8E7-B802-4FD2-9677-1C8DDC67205F}">
      <dgm:prSet/>
      <dgm:spPr/>
      <dgm:t>
        <a:bodyPr/>
        <a:lstStyle/>
        <a:p>
          <a:endParaRPr lang="ru-RU"/>
        </a:p>
      </dgm:t>
    </dgm:pt>
    <dgm:pt modelId="{A4013773-F25E-4659-BA0E-686E937D9608}">
      <dgm:prSet phldrT="[Текст]" custT="1"/>
      <dgm:spPr/>
      <dgm:t>
        <a:bodyPr/>
        <a:lstStyle/>
        <a:p>
          <a:pPr algn="ctr"/>
          <a:r>
            <a:rPr lang="ru-RU" sz="2000" dirty="0" smtClean="0">
              <a:solidFill>
                <a:schemeClr val="accent4">
                  <a:lumMod val="50000"/>
                </a:schemeClr>
              </a:solidFill>
            </a:rPr>
            <a:t>Предлагаем выбор игрушки</a:t>
          </a:r>
          <a:endParaRPr lang="ru-RU" sz="2000" dirty="0">
            <a:solidFill>
              <a:schemeClr val="accent4">
                <a:lumMod val="50000"/>
              </a:schemeClr>
            </a:solidFill>
          </a:endParaRPr>
        </a:p>
      </dgm:t>
    </dgm:pt>
    <dgm:pt modelId="{2293D06A-EC20-4D71-AE0C-B19D03919A97}" type="parTrans" cxnId="{02A71A65-40F6-4E8D-B918-2E0B7249B39E}">
      <dgm:prSet/>
      <dgm:spPr/>
      <dgm:t>
        <a:bodyPr/>
        <a:lstStyle/>
        <a:p>
          <a:endParaRPr lang="ru-RU"/>
        </a:p>
      </dgm:t>
    </dgm:pt>
    <dgm:pt modelId="{0D47116B-D3BD-487F-A947-F15BC35BF91E}" type="sibTrans" cxnId="{02A71A65-40F6-4E8D-B918-2E0B7249B39E}">
      <dgm:prSet/>
      <dgm:spPr/>
      <dgm:t>
        <a:bodyPr/>
        <a:lstStyle/>
        <a:p>
          <a:endParaRPr lang="ru-RU"/>
        </a:p>
      </dgm:t>
    </dgm:pt>
    <dgm:pt modelId="{A2051BD7-16F2-4D16-A8B3-E951BDA8BCF3}">
      <dgm:prSet phldrT="[Текст]" custT="1"/>
      <dgm:spPr/>
      <dgm:t>
        <a:bodyPr/>
        <a:lstStyle/>
        <a:p>
          <a:pPr algn="ctr"/>
          <a:r>
            <a:rPr lang="ru-RU" sz="2000" dirty="0" smtClean="0">
              <a:solidFill>
                <a:schemeClr val="accent4">
                  <a:lumMod val="50000"/>
                </a:schemeClr>
              </a:solidFill>
            </a:rPr>
            <a:t>Набираем воду, проверяем температуру помещения и воды.</a:t>
          </a:r>
          <a:endParaRPr lang="ru-RU" sz="2000" dirty="0">
            <a:solidFill>
              <a:schemeClr val="accent4">
                <a:lumMod val="50000"/>
              </a:schemeClr>
            </a:solidFill>
          </a:endParaRPr>
        </a:p>
      </dgm:t>
    </dgm:pt>
    <dgm:pt modelId="{6A655A33-E628-4A66-8B2A-53D13248A9B8}" type="parTrans" cxnId="{419C1EC2-EB1E-4A6D-89D6-AA4C981CCE69}">
      <dgm:prSet/>
      <dgm:spPr/>
      <dgm:t>
        <a:bodyPr/>
        <a:lstStyle/>
        <a:p>
          <a:endParaRPr lang="ru-RU"/>
        </a:p>
      </dgm:t>
    </dgm:pt>
    <dgm:pt modelId="{E99E90D2-35CF-4CC2-AA80-99B6E2ADFAD8}" type="sibTrans" cxnId="{419C1EC2-EB1E-4A6D-89D6-AA4C981CCE69}">
      <dgm:prSet/>
      <dgm:spPr/>
      <dgm:t>
        <a:bodyPr/>
        <a:lstStyle/>
        <a:p>
          <a:endParaRPr lang="ru-RU"/>
        </a:p>
      </dgm:t>
    </dgm:pt>
    <dgm:pt modelId="{A68CD857-B0D7-44DB-8899-2A1A78577398}">
      <dgm:prSet phldrT="[Текст]" custT="1"/>
      <dgm:spPr/>
      <dgm:t>
        <a:bodyPr/>
        <a:lstStyle/>
        <a:p>
          <a:pPr algn="ctr"/>
          <a:r>
            <a:rPr lang="ru-RU" sz="2400" dirty="0" smtClean="0">
              <a:solidFill>
                <a:schemeClr val="accent4">
                  <a:lumMod val="50000"/>
                </a:schemeClr>
              </a:solidFill>
            </a:rPr>
            <a:t>Приглашаем ребёнка</a:t>
          </a:r>
          <a:endParaRPr lang="ru-RU" sz="2400" dirty="0">
            <a:solidFill>
              <a:schemeClr val="accent4">
                <a:lumMod val="50000"/>
              </a:schemeClr>
            </a:solidFill>
          </a:endParaRPr>
        </a:p>
      </dgm:t>
    </dgm:pt>
    <dgm:pt modelId="{B9B3CC0E-690A-47C6-80EF-622E3940AE56}" type="parTrans" cxnId="{1C9DC238-E55F-450C-BC6A-8A7C2EA2E0EE}">
      <dgm:prSet/>
      <dgm:spPr/>
      <dgm:t>
        <a:bodyPr/>
        <a:lstStyle/>
        <a:p>
          <a:endParaRPr lang="ru-RU"/>
        </a:p>
      </dgm:t>
    </dgm:pt>
    <dgm:pt modelId="{240F93B9-2FAD-4720-A98F-29AC1C0658EF}" type="sibTrans" cxnId="{1C9DC238-E55F-450C-BC6A-8A7C2EA2E0EE}">
      <dgm:prSet/>
      <dgm:spPr/>
      <dgm:t>
        <a:bodyPr/>
        <a:lstStyle/>
        <a:p>
          <a:endParaRPr lang="ru-RU"/>
        </a:p>
      </dgm:t>
    </dgm:pt>
    <dgm:pt modelId="{614AD1F4-A079-4FEA-A667-842B2AAFF0AB}" type="pres">
      <dgm:prSet presAssocID="{12173975-6788-4E43-825D-C1C1C0D127C6}" presName="linear" presStyleCnt="0">
        <dgm:presLayoutVars>
          <dgm:dir/>
          <dgm:animLvl val="lvl"/>
          <dgm:resizeHandles val="exact"/>
        </dgm:presLayoutVars>
      </dgm:prSet>
      <dgm:spPr/>
    </dgm:pt>
    <dgm:pt modelId="{B0E11ABC-91CD-47B9-BA5F-DC455BBFE9E3}" type="pres">
      <dgm:prSet presAssocID="{F5350669-CCA0-4CC0-8BFC-FE1F3A6EE9A2}" presName="parentLin" presStyleCnt="0"/>
      <dgm:spPr/>
    </dgm:pt>
    <dgm:pt modelId="{04650CAB-2A34-40AB-9C36-9DBEBB7CD67F}" type="pres">
      <dgm:prSet presAssocID="{F5350669-CCA0-4CC0-8BFC-FE1F3A6EE9A2}" presName="parentLeftMargin" presStyleLbl="node1" presStyleIdx="0" presStyleCnt="5"/>
      <dgm:spPr/>
    </dgm:pt>
    <dgm:pt modelId="{40A659FA-7FB1-47FF-AFB4-2A6E0E897408}" type="pres">
      <dgm:prSet presAssocID="{F5350669-CCA0-4CC0-8BFC-FE1F3A6EE9A2}" presName="parentText" presStyleLbl="node1" presStyleIdx="0" presStyleCnt="5" custScaleX="13603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C976BA-013A-4E3F-899F-7F04395CC0F0}" type="pres">
      <dgm:prSet presAssocID="{F5350669-CCA0-4CC0-8BFC-FE1F3A6EE9A2}" presName="negativeSpace" presStyleCnt="0"/>
      <dgm:spPr/>
    </dgm:pt>
    <dgm:pt modelId="{45EDE37F-716B-4695-833A-5C0420D10ED9}" type="pres">
      <dgm:prSet presAssocID="{F5350669-CCA0-4CC0-8BFC-FE1F3A6EE9A2}" presName="childText" presStyleLbl="conFgAcc1" presStyleIdx="0" presStyleCnt="5">
        <dgm:presLayoutVars>
          <dgm:bulletEnabled val="1"/>
        </dgm:presLayoutVars>
      </dgm:prSet>
      <dgm:spPr/>
    </dgm:pt>
    <dgm:pt modelId="{9747177D-978F-4E58-880D-D04CA1160556}" type="pres">
      <dgm:prSet presAssocID="{3F720B3B-4AB8-4CF0-B206-2A3C06CF8EB9}" presName="spaceBetweenRectangles" presStyleCnt="0"/>
      <dgm:spPr/>
    </dgm:pt>
    <dgm:pt modelId="{DCD0E0B8-FB23-4243-83A4-900A658C8C01}" type="pres">
      <dgm:prSet presAssocID="{E84BB796-9C9C-4DDB-8169-DFCE73211554}" presName="parentLin" presStyleCnt="0"/>
      <dgm:spPr/>
    </dgm:pt>
    <dgm:pt modelId="{15F08F41-B13B-4C4B-BD60-610BDB42AFAF}" type="pres">
      <dgm:prSet presAssocID="{E84BB796-9C9C-4DDB-8169-DFCE73211554}" presName="parentLeftMargin" presStyleLbl="node1" presStyleIdx="0" presStyleCnt="5"/>
      <dgm:spPr/>
    </dgm:pt>
    <dgm:pt modelId="{7FA006DA-44AF-4BB1-9F93-68D6B12B20C6}" type="pres">
      <dgm:prSet presAssocID="{E84BB796-9C9C-4DDB-8169-DFCE73211554}" presName="parentText" presStyleLbl="node1" presStyleIdx="1" presStyleCnt="5" custScaleX="13539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44CC4E-4E05-42B6-AA15-D80ABCC81BA5}" type="pres">
      <dgm:prSet presAssocID="{E84BB796-9C9C-4DDB-8169-DFCE73211554}" presName="negativeSpace" presStyleCnt="0"/>
      <dgm:spPr/>
    </dgm:pt>
    <dgm:pt modelId="{4B27889D-F5BD-452D-A500-87078A752C31}" type="pres">
      <dgm:prSet presAssocID="{E84BB796-9C9C-4DDB-8169-DFCE73211554}" presName="childText" presStyleLbl="conFgAcc1" presStyleIdx="1" presStyleCnt="5">
        <dgm:presLayoutVars>
          <dgm:bulletEnabled val="1"/>
        </dgm:presLayoutVars>
      </dgm:prSet>
      <dgm:spPr/>
    </dgm:pt>
    <dgm:pt modelId="{79999D2D-74BA-497E-A408-7BAC4E2B1BB2}" type="pres">
      <dgm:prSet presAssocID="{EA78872A-FD5D-4E15-9063-20F6747AC0C5}" presName="spaceBetweenRectangles" presStyleCnt="0"/>
      <dgm:spPr/>
    </dgm:pt>
    <dgm:pt modelId="{1A6BD092-547E-450D-B394-8A29EB84FA47}" type="pres">
      <dgm:prSet presAssocID="{A2051BD7-16F2-4D16-A8B3-E951BDA8BCF3}" presName="parentLin" presStyleCnt="0"/>
      <dgm:spPr/>
    </dgm:pt>
    <dgm:pt modelId="{8EC90987-2AB2-482C-B32A-4409993E4E5D}" type="pres">
      <dgm:prSet presAssocID="{A2051BD7-16F2-4D16-A8B3-E951BDA8BCF3}" presName="parentLeftMargin" presStyleLbl="node1" presStyleIdx="1" presStyleCnt="5"/>
      <dgm:spPr/>
    </dgm:pt>
    <dgm:pt modelId="{03E6B32E-B8A3-48C9-9BE1-88A1EC7CB3C2}" type="pres">
      <dgm:prSet presAssocID="{A2051BD7-16F2-4D16-A8B3-E951BDA8BCF3}" presName="parentText" presStyleLbl="node1" presStyleIdx="2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6CD19F-4CC7-4DB7-8D71-2381C0C51049}" type="pres">
      <dgm:prSet presAssocID="{A2051BD7-16F2-4D16-A8B3-E951BDA8BCF3}" presName="negativeSpace" presStyleCnt="0"/>
      <dgm:spPr/>
    </dgm:pt>
    <dgm:pt modelId="{8CD761BD-D8D1-4656-8B3D-FA0312F0CF99}" type="pres">
      <dgm:prSet presAssocID="{A2051BD7-16F2-4D16-A8B3-E951BDA8BCF3}" presName="childText" presStyleLbl="conFgAcc1" presStyleIdx="2" presStyleCnt="5">
        <dgm:presLayoutVars>
          <dgm:bulletEnabled val="1"/>
        </dgm:presLayoutVars>
      </dgm:prSet>
      <dgm:spPr/>
    </dgm:pt>
    <dgm:pt modelId="{0C932EDF-E45D-4E74-B265-C157E7825D75}" type="pres">
      <dgm:prSet presAssocID="{E99E90D2-35CF-4CC2-AA80-99B6E2ADFAD8}" presName="spaceBetweenRectangles" presStyleCnt="0"/>
      <dgm:spPr/>
    </dgm:pt>
    <dgm:pt modelId="{909754AC-0B85-4650-995B-7046D16045F3}" type="pres">
      <dgm:prSet presAssocID="{A68CD857-B0D7-44DB-8899-2A1A78577398}" presName="parentLin" presStyleCnt="0"/>
      <dgm:spPr/>
    </dgm:pt>
    <dgm:pt modelId="{5398450C-62FE-4D22-9AAA-0E8037629F5E}" type="pres">
      <dgm:prSet presAssocID="{A68CD857-B0D7-44DB-8899-2A1A78577398}" presName="parentLeftMargin" presStyleLbl="node1" presStyleIdx="2" presStyleCnt="5"/>
      <dgm:spPr/>
    </dgm:pt>
    <dgm:pt modelId="{83190308-8F18-4C34-B496-D17707B09583}" type="pres">
      <dgm:prSet presAssocID="{A68CD857-B0D7-44DB-8899-2A1A78577398}" presName="parentText" presStyleLbl="node1" presStyleIdx="3" presStyleCnt="5" custScaleX="14108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74A4E6-FEC3-4937-9154-8DABB1008DF3}" type="pres">
      <dgm:prSet presAssocID="{A68CD857-B0D7-44DB-8899-2A1A78577398}" presName="negativeSpace" presStyleCnt="0"/>
      <dgm:spPr/>
    </dgm:pt>
    <dgm:pt modelId="{65A58AA6-B28B-473D-A5C9-B369E020C86D}" type="pres">
      <dgm:prSet presAssocID="{A68CD857-B0D7-44DB-8899-2A1A78577398}" presName="childText" presStyleLbl="conFgAcc1" presStyleIdx="3" presStyleCnt="5">
        <dgm:presLayoutVars>
          <dgm:bulletEnabled val="1"/>
        </dgm:presLayoutVars>
      </dgm:prSet>
      <dgm:spPr/>
    </dgm:pt>
    <dgm:pt modelId="{1A4CCC6F-6FEE-4638-822B-8F50A34453D2}" type="pres">
      <dgm:prSet presAssocID="{240F93B9-2FAD-4720-A98F-29AC1C0658EF}" presName="spaceBetweenRectangles" presStyleCnt="0"/>
      <dgm:spPr/>
    </dgm:pt>
    <dgm:pt modelId="{C33D7F3A-BF6C-4D1A-8B77-1F11403A9E5B}" type="pres">
      <dgm:prSet presAssocID="{A4013773-F25E-4659-BA0E-686E937D9608}" presName="parentLin" presStyleCnt="0"/>
      <dgm:spPr/>
    </dgm:pt>
    <dgm:pt modelId="{92C0B5D1-9A5F-4B80-9367-63F9959A2C0E}" type="pres">
      <dgm:prSet presAssocID="{A4013773-F25E-4659-BA0E-686E937D9608}" presName="parentLeftMargin" presStyleLbl="node1" presStyleIdx="3" presStyleCnt="5"/>
      <dgm:spPr/>
    </dgm:pt>
    <dgm:pt modelId="{9E5188F3-5FF7-4A75-9CD9-7A8F8C95A427}" type="pres">
      <dgm:prSet presAssocID="{A4013773-F25E-4659-BA0E-686E937D9608}" presName="parentText" presStyleLbl="node1" presStyleIdx="4" presStyleCnt="5" custScaleX="13855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108615-1512-4E12-B94F-5E465860ECC3}" type="pres">
      <dgm:prSet presAssocID="{A4013773-F25E-4659-BA0E-686E937D9608}" presName="negativeSpace" presStyleCnt="0"/>
      <dgm:spPr/>
    </dgm:pt>
    <dgm:pt modelId="{17D8B1A5-58C0-4DC4-9712-80C22AAA237D}" type="pres">
      <dgm:prSet presAssocID="{A4013773-F25E-4659-BA0E-686E937D9608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0C050548-30E0-4C50-8EDB-E2EDF763E8D6}" type="presOf" srcId="{F5350669-CCA0-4CC0-8BFC-FE1F3A6EE9A2}" destId="{04650CAB-2A34-40AB-9C36-9DBEBB7CD67F}" srcOrd="0" destOrd="0" presId="urn:microsoft.com/office/officeart/2005/8/layout/list1"/>
    <dgm:cxn modelId="{EB0AACFB-F424-427A-9112-526A126E26D1}" type="presOf" srcId="{A2051BD7-16F2-4D16-A8B3-E951BDA8BCF3}" destId="{8EC90987-2AB2-482C-B32A-4409993E4E5D}" srcOrd="0" destOrd="0" presId="urn:microsoft.com/office/officeart/2005/8/layout/list1"/>
    <dgm:cxn modelId="{31E5452B-4FBF-49E3-B117-EE74336EB1BC}" type="presOf" srcId="{A68CD857-B0D7-44DB-8899-2A1A78577398}" destId="{83190308-8F18-4C34-B496-D17707B09583}" srcOrd="1" destOrd="0" presId="urn:microsoft.com/office/officeart/2005/8/layout/list1"/>
    <dgm:cxn modelId="{11805E47-16AA-4D62-AB8D-B1CAFC2BF501}" srcId="{12173975-6788-4E43-825D-C1C1C0D127C6}" destId="{F5350669-CCA0-4CC0-8BFC-FE1F3A6EE9A2}" srcOrd="0" destOrd="0" parTransId="{33898203-C384-4F85-9D90-BB7727C6D4F4}" sibTransId="{3F720B3B-4AB8-4CF0-B206-2A3C06CF8EB9}"/>
    <dgm:cxn modelId="{FB28285C-762C-4644-94B9-7AAC9C164D2F}" type="presOf" srcId="{A4013773-F25E-4659-BA0E-686E937D9608}" destId="{92C0B5D1-9A5F-4B80-9367-63F9959A2C0E}" srcOrd="0" destOrd="0" presId="urn:microsoft.com/office/officeart/2005/8/layout/list1"/>
    <dgm:cxn modelId="{6A79153E-E748-4622-80DC-0D585236D60A}" type="presOf" srcId="{F5350669-CCA0-4CC0-8BFC-FE1F3A6EE9A2}" destId="{40A659FA-7FB1-47FF-AFB4-2A6E0E897408}" srcOrd="1" destOrd="0" presId="urn:microsoft.com/office/officeart/2005/8/layout/list1"/>
    <dgm:cxn modelId="{3CB58BB1-8B44-4655-A40E-5AA3B56C0182}" type="presOf" srcId="{E84BB796-9C9C-4DDB-8169-DFCE73211554}" destId="{7FA006DA-44AF-4BB1-9F93-68D6B12B20C6}" srcOrd="1" destOrd="0" presId="urn:microsoft.com/office/officeart/2005/8/layout/list1"/>
    <dgm:cxn modelId="{2CF0C8E7-B802-4FD2-9677-1C8DDC67205F}" srcId="{12173975-6788-4E43-825D-C1C1C0D127C6}" destId="{E84BB796-9C9C-4DDB-8169-DFCE73211554}" srcOrd="1" destOrd="0" parTransId="{D60146C2-17C9-4A95-9BB5-6277F6D86935}" sibTransId="{EA78872A-FD5D-4E15-9063-20F6747AC0C5}"/>
    <dgm:cxn modelId="{AEF98D1E-C90E-49BF-91B3-BF9FE9A4A803}" type="presOf" srcId="{A2051BD7-16F2-4D16-A8B3-E951BDA8BCF3}" destId="{03E6B32E-B8A3-48C9-9BE1-88A1EC7CB3C2}" srcOrd="1" destOrd="0" presId="urn:microsoft.com/office/officeart/2005/8/layout/list1"/>
    <dgm:cxn modelId="{419C1EC2-EB1E-4A6D-89D6-AA4C981CCE69}" srcId="{12173975-6788-4E43-825D-C1C1C0D127C6}" destId="{A2051BD7-16F2-4D16-A8B3-E951BDA8BCF3}" srcOrd="2" destOrd="0" parTransId="{6A655A33-E628-4A66-8B2A-53D13248A9B8}" sibTransId="{E99E90D2-35CF-4CC2-AA80-99B6E2ADFAD8}"/>
    <dgm:cxn modelId="{D9712AE3-367C-4473-833D-6A8F94EA623A}" type="presOf" srcId="{A68CD857-B0D7-44DB-8899-2A1A78577398}" destId="{5398450C-62FE-4D22-9AAA-0E8037629F5E}" srcOrd="0" destOrd="0" presId="urn:microsoft.com/office/officeart/2005/8/layout/list1"/>
    <dgm:cxn modelId="{1C9DC238-E55F-450C-BC6A-8A7C2EA2E0EE}" srcId="{12173975-6788-4E43-825D-C1C1C0D127C6}" destId="{A68CD857-B0D7-44DB-8899-2A1A78577398}" srcOrd="3" destOrd="0" parTransId="{B9B3CC0E-690A-47C6-80EF-622E3940AE56}" sibTransId="{240F93B9-2FAD-4720-A98F-29AC1C0658EF}"/>
    <dgm:cxn modelId="{799E0DAC-0822-4CD0-9A13-BF776A809D87}" type="presOf" srcId="{12173975-6788-4E43-825D-C1C1C0D127C6}" destId="{614AD1F4-A079-4FEA-A667-842B2AAFF0AB}" srcOrd="0" destOrd="0" presId="urn:microsoft.com/office/officeart/2005/8/layout/list1"/>
    <dgm:cxn modelId="{02A71A65-40F6-4E8D-B918-2E0B7249B39E}" srcId="{12173975-6788-4E43-825D-C1C1C0D127C6}" destId="{A4013773-F25E-4659-BA0E-686E937D9608}" srcOrd="4" destOrd="0" parTransId="{2293D06A-EC20-4D71-AE0C-B19D03919A97}" sibTransId="{0D47116B-D3BD-487F-A947-F15BC35BF91E}"/>
    <dgm:cxn modelId="{A8F22CC8-699F-4C57-A1AF-396E2A58463C}" type="presOf" srcId="{A4013773-F25E-4659-BA0E-686E937D9608}" destId="{9E5188F3-5FF7-4A75-9CD9-7A8F8C95A427}" srcOrd="1" destOrd="0" presId="urn:microsoft.com/office/officeart/2005/8/layout/list1"/>
    <dgm:cxn modelId="{AD7C1722-63D1-4046-9A36-B05A78BCC7E6}" type="presOf" srcId="{E84BB796-9C9C-4DDB-8169-DFCE73211554}" destId="{15F08F41-B13B-4C4B-BD60-610BDB42AFAF}" srcOrd="0" destOrd="0" presId="urn:microsoft.com/office/officeart/2005/8/layout/list1"/>
    <dgm:cxn modelId="{2D808C8E-A4AC-4AFE-AB5B-5E3BA950FD45}" type="presParOf" srcId="{614AD1F4-A079-4FEA-A667-842B2AAFF0AB}" destId="{B0E11ABC-91CD-47B9-BA5F-DC455BBFE9E3}" srcOrd="0" destOrd="0" presId="urn:microsoft.com/office/officeart/2005/8/layout/list1"/>
    <dgm:cxn modelId="{53412E03-8953-40AC-8579-3D19B4706DBB}" type="presParOf" srcId="{B0E11ABC-91CD-47B9-BA5F-DC455BBFE9E3}" destId="{04650CAB-2A34-40AB-9C36-9DBEBB7CD67F}" srcOrd="0" destOrd="0" presId="urn:microsoft.com/office/officeart/2005/8/layout/list1"/>
    <dgm:cxn modelId="{1604E7C3-6CB0-4557-AE19-5DE74875FA01}" type="presParOf" srcId="{B0E11ABC-91CD-47B9-BA5F-DC455BBFE9E3}" destId="{40A659FA-7FB1-47FF-AFB4-2A6E0E897408}" srcOrd="1" destOrd="0" presId="urn:microsoft.com/office/officeart/2005/8/layout/list1"/>
    <dgm:cxn modelId="{6CAD6D85-51D9-4E2E-BACC-9603A77712E5}" type="presParOf" srcId="{614AD1F4-A079-4FEA-A667-842B2AAFF0AB}" destId="{CEC976BA-013A-4E3F-899F-7F04395CC0F0}" srcOrd="1" destOrd="0" presId="urn:microsoft.com/office/officeart/2005/8/layout/list1"/>
    <dgm:cxn modelId="{C78F03E2-425F-46C9-9A78-D1A92D32E5C4}" type="presParOf" srcId="{614AD1F4-A079-4FEA-A667-842B2AAFF0AB}" destId="{45EDE37F-716B-4695-833A-5C0420D10ED9}" srcOrd="2" destOrd="0" presId="urn:microsoft.com/office/officeart/2005/8/layout/list1"/>
    <dgm:cxn modelId="{17E19CB2-4408-4E2A-8BE1-F352F28E7954}" type="presParOf" srcId="{614AD1F4-A079-4FEA-A667-842B2AAFF0AB}" destId="{9747177D-978F-4E58-880D-D04CA1160556}" srcOrd="3" destOrd="0" presId="urn:microsoft.com/office/officeart/2005/8/layout/list1"/>
    <dgm:cxn modelId="{79962F75-D05F-491B-9B53-0448A3D24309}" type="presParOf" srcId="{614AD1F4-A079-4FEA-A667-842B2AAFF0AB}" destId="{DCD0E0B8-FB23-4243-83A4-900A658C8C01}" srcOrd="4" destOrd="0" presId="urn:microsoft.com/office/officeart/2005/8/layout/list1"/>
    <dgm:cxn modelId="{42CC2242-5A86-4A55-9F7E-2FA194074A15}" type="presParOf" srcId="{DCD0E0B8-FB23-4243-83A4-900A658C8C01}" destId="{15F08F41-B13B-4C4B-BD60-610BDB42AFAF}" srcOrd="0" destOrd="0" presId="urn:microsoft.com/office/officeart/2005/8/layout/list1"/>
    <dgm:cxn modelId="{9D4DD349-22A3-4D08-B1E3-3F39652101BC}" type="presParOf" srcId="{DCD0E0B8-FB23-4243-83A4-900A658C8C01}" destId="{7FA006DA-44AF-4BB1-9F93-68D6B12B20C6}" srcOrd="1" destOrd="0" presId="urn:microsoft.com/office/officeart/2005/8/layout/list1"/>
    <dgm:cxn modelId="{1F5529DA-C5BD-4EE3-BB8A-39BA563D92A0}" type="presParOf" srcId="{614AD1F4-A079-4FEA-A667-842B2AAFF0AB}" destId="{5344CC4E-4E05-42B6-AA15-D80ABCC81BA5}" srcOrd="5" destOrd="0" presId="urn:microsoft.com/office/officeart/2005/8/layout/list1"/>
    <dgm:cxn modelId="{0D68E917-C4A6-4033-8CB5-AA8F521B2333}" type="presParOf" srcId="{614AD1F4-A079-4FEA-A667-842B2AAFF0AB}" destId="{4B27889D-F5BD-452D-A500-87078A752C31}" srcOrd="6" destOrd="0" presId="urn:microsoft.com/office/officeart/2005/8/layout/list1"/>
    <dgm:cxn modelId="{D6BB62D2-89F7-411A-AB29-092E4571A0C4}" type="presParOf" srcId="{614AD1F4-A079-4FEA-A667-842B2AAFF0AB}" destId="{79999D2D-74BA-497E-A408-7BAC4E2B1BB2}" srcOrd="7" destOrd="0" presId="urn:microsoft.com/office/officeart/2005/8/layout/list1"/>
    <dgm:cxn modelId="{641BE0A4-B1B4-423A-800F-0B2F1E300B87}" type="presParOf" srcId="{614AD1F4-A079-4FEA-A667-842B2AAFF0AB}" destId="{1A6BD092-547E-450D-B394-8A29EB84FA47}" srcOrd="8" destOrd="0" presId="urn:microsoft.com/office/officeart/2005/8/layout/list1"/>
    <dgm:cxn modelId="{DC915ECF-0D66-44C5-9A81-065D6C9B8A13}" type="presParOf" srcId="{1A6BD092-547E-450D-B394-8A29EB84FA47}" destId="{8EC90987-2AB2-482C-B32A-4409993E4E5D}" srcOrd="0" destOrd="0" presId="urn:microsoft.com/office/officeart/2005/8/layout/list1"/>
    <dgm:cxn modelId="{9C06BA4C-7695-4D65-99B2-652F24179C53}" type="presParOf" srcId="{1A6BD092-547E-450D-B394-8A29EB84FA47}" destId="{03E6B32E-B8A3-48C9-9BE1-88A1EC7CB3C2}" srcOrd="1" destOrd="0" presId="urn:microsoft.com/office/officeart/2005/8/layout/list1"/>
    <dgm:cxn modelId="{03BA24AE-DCE3-47D7-94AC-F998AACB2511}" type="presParOf" srcId="{614AD1F4-A079-4FEA-A667-842B2AAFF0AB}" destId="{236CD19F-4CC7-4DB7-8D71-2381C0C51049}" srcOrd="9" destOrd="0" presId="urn:microsoft.com/office/officeart/2005/8/layout/list1"/>
    <dgm:cxn modelId="{AF0F1897-63FE-442A-BF7F-D8B8CF161EAA}" type="presParOf" srcId="{614AD1F4-A079-4FEA-A667-842B2AAFF0AB}" destId="{8CD761BD-D8D1-4656-8B3D-FA0312F0CF99}" srcOrd="10" destOrd="0" presId="urn:microsoft.com/office/officeart/2005/8/layout/list1"/>
    <dgm:cxn modelId="{B591B50D-379E-4E0C-AADF-04E1A2D966EC}" type="presParOf" srcId="{614AD1F4-A079-4FEA-A667-842B2AAFF0AB}" destId="{0C932EDF-E45D-4E74-B265-C157E7825D75}" srcOrd="11" destOrd="0" presId="urn:microsoft.com/office/officeart/2005/8/layout/list1"/>
    <dgm:cxn modelId="{9AA85905-2873-4FCB-BE1A-026A8A296734}" type="presParOf" srcId="{614AD1F4-A079-4FEA-A667-842B2AAFF0AB}" destId="{909754AC-0B85-4650-995B-7046D16045F3}" srcOrd="12" destOrd="0" presId="urn:microsoft.com/office/officeart/2005/8/layout/list1"/>
    <dgm:cxn modelId="{8FDA7222-D46D-43A9-AD90-3F2F0BB0A354}" type="presParOf" srcId="{909754AC-0B85-4650-995B-7046D16045F3}" destId="{5398450C-62FE-4D22-9AAA-0E8037629F5E}" srcOrd="0" destOrd="0" presId="urn:microsoft.com/office/officeart/2005/8/layout/list1"/>
    <dgm:cxn modelId="{B4C1B4CD-C9A8-4C00-9B8B-66EC3B51B459}" type="presParOf" srcId="{909754AC-0B85-4650-995B-7046D16045F3}" destId="{83190308-8F18-4C34-B496-D17707B09583}" srcOrd="1" destOrd="0" presId="urn:microsoft.com/office/officeart/2005/8/layout/list1"/>
    <dgm:cxn modelId="{B07F112B-F6E2-4B64-8518-4D699BBA9D1F}" type="presParOf" srcId="{614AD1F4-A079-4FEA-A667-842B2AAFF0AB}" destId="{1C74A4E6-FEC3-4937-9154-8DABB1008DF3}" srcOrd="13" destOrd="0" presId="urn:microsoft.com/office/officeart/2005/8/layout/list1"/>
    <dgm:cxn modelId="{88FD98FB-70C8-4C5B-91B1-EC7F39CCFB2A}" type="presParOf" srcId="{614AD1F4-A079-4FEA-A667-842B2AAFF0AB}" destId="{65A58AA6-B28B-473D-A5C9-B369E020C86D}" srcOrd="14" destOrd="0" presId="urn:microsoft.com/office/officeart/2005/8/layout/list1"/>
    <dgm:cxn modelId="{8D06D06B-8D60-42EC-AD82-867094C54C29}" type="presParOf" srcId="{614AD1F4-A079-4FEA-A667-842B2AAFF0AB}" destId="{1A4CCC6F-6FEE-4638-822B-8F50A34453D2}" srcOrd="15" destOrd="0" presId="urn:microsoft.com/office/officeart/2005/8/layout/list1"/>
    <dgm:cxn modelId="{C3079562-82D9-48E2-BDF7-2B68AB3A9B67}" type="presParOf" srcId="{614AD1F4-A079-4FEA-A667-842B2AAFF0AB}" destId="{C33D7F3A-BF6C-4D1A-8B77-1F11403A9E5B}" srcOrd="16" destOrd="0" presId="urn:microsoft.com/office/officeart/2005/8/layout/list1"/>
    <dgm:cxn modelId="{D96C0675-97D3-4CF7-8B02-926492E273E5}" type="presParOf" srcId="{C33D7F3A-BF6C-4D1A-8B77-1F11403A9E5B}" destId="{92C0B5D1-9A5F-4B80-9367-63F9959A2C0E}" srcOrd="0" destOrd="0" presId="urn:microsoft.com/office/officeart/2005/8/layout/list1"/>
    <dgm:cxn modelId="{22623B58-BDF9-465A-BF28-62DEF001AAE0}" type="presParOf" srcId="{C33D7F3A-BF6C-4D1A-8B77-1F11403A9E5B}" destId="{9E5188F3-5FF7-4A75-9CD9-7A8F8C95A427}" srcOrd="1" destOrd="0" presId="urn:microsoft.com/office/officeart/2005/8/layout/list1"/>
    <dgm:cxn modelId="{8901F35D-63EA-4431-882F-148E4ED040D3}" type="presParOf" srcId="{614AD1F4-A079-4FEA-A667-842B2AAFF0AB}" destId="{92108615-1512-4E12-B94F-5E465860ECC3}" srcOrd="17" destOrd="0" presId="urn:microsoft.com/office/officeart/2005/8/layout/list1"/>
    <dgm:cxn modelId="{DB80652A-215F-4B10-A9B7-6F67B23C32D1}" type="presParOf" srcId="{614AD1F4-A079-4FEA-A667-842B2AAFF0AB}" destId="{17D8B1A5-58C0-4DC4-9712-80C22AAA237D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ABD1035-32D2-4A61-AFEA-9406BC73030E}" type="doc">
      <dgm:prSet loTypeId="urn:microsoft.com/office/officeart/2005/8/layout/list1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23B8A840-EA33-4E83-A988-95B981E1A02D}">
      <dgm:prSet phldrT="[Текст]" custT="1"/>
      <dgm:spPr/>
      <dgm:t>
        <a:bodyPr/>
        <a:lstStyle/>
        <a:p>
          <a:pPr algn="ctr"/>
          <a:r>
            <a:rPr lang="ru-RU" sz="2000" dirty="0" smtClean="0">
              <a:solidFill>
                <a:schemeClr val="accent4">
                  <a:lumMod val="50000"/>
                </a:schemeClr>
              </a:solidFill>
            </a:rPr>
            <a:t>Раздеваем ребенка перед купанием</a:t>
          </a:r>
          <a:endParaRPr lang="ru-RU" sz="2000" dirty="0">
            <a:solidFill>
              <a:schemeClr val="accent4">
                <a:lumMod val="50000"/>
              </a:schemeClr>
            </a:solidFill>
          </a:endParaRPr>
        </a:p>
      </dgm:t>
    </dgm:pt>
    <dgm:pt modelId="{3AF8BA77-7076-40FE-B935-E1D4D4D4A5A6}" type="parTrans" cxnId="{198C1923-3538-4014-8B84-F2D2A11704C7}">
      <dgm:prSet/>
      <dgm:spPr/>
      <dgm:t>
        <a:bodyPr/>
        <a:lstStyle/>
        <a:p>
          <a:endParaRPr lang="ru-RU"/>
        </a:p>
      </dgm:t>
    </dgm:pt>
    <dgm:pt modelId="{E634E9FF-D609-4BE1-92CB-D36E3E4E8F39}" type="sibTrans" cxnId="{198C1923-3538-4014-8B84-F2D2A11704C7}">
      <dgm:prSet/>
      <dgm:spPr/>
      <dgm:t>
        <a:bodyPr/>
        <a:lstStyle/>
        <a:p>
          <a:endParaRPr lang="ru-RU"/>
        </a:p>
      </dgm:t>
    </dgm:pt>
    <dgm:pt modelId="{358BEC2D-8BA9-40B6-98E2-A8AD19F5B153}">
      <dgm:prSet phldrT="[Текст]" custT="1"/>
      <dgm:spPr/>
      <dgm:t>
        <a:bodyPr/>
        <a:lstStyle/>
        <a:p>
          <a:pPr algn="ctr"/>
          <a:r>
            <a:rPr lang="ru-RU" sz="2000" dirty="0" smtClean="0">
              <a:solidFill>
                <a:schemeClr val="accent4">
                  <a:lumMod val="50000"/>
                </a:schemeClr>
              </a:solidFill>
            </a:rPr>
            <a:t>При необходимости, смазываем кожу ребенка кремом, маслом или припудриваем присыпкой</a:t>
          </a:r>
          <a:endParaRPr lang="ru-RU" sz="2000" dirty="0">
            <a:solidFill>
              <a:schemeClr val="accent4">
                <a:lumMod val="50000"/>
              </a:schemeClr>
            </a:solidFill>
          </a:endParaRPr>
        </a:p>
      </dgm:t>
    </dgm:pt>
    <dgm:pt modelId="{33F23191-D763-4BBA-9E1B-D050C02E03E2}" type="parTrans" cxnId="{F8728FCF-F374-4087-9C1C-77FEA4718858}">
      <dgm:prSet/>
      <dgm:spPr/>
      <dgm:t>
        <a:bodyPr/>
        <a:lstStyle/>
        <a:p>
          <a:endParaRPr lang="ru-RU"/>
        </a:p>
      </dgm:t>
    </dgm:pt>
    <dgm:pt modelId="{8914AC3E-6EF5-4071-B5F9-45EDCB1ABDBB}" type="sibTrans" cxnId="{F8728FCF-F374-4087-9C1C-77FEA4718858}">
      <dgm:prSet/>
      <dgm:spPr/>
      <dgm:t>
        <a:bodyPr/>
        <a:lstStyle/>
        <a:p>
          <a:endParaRPr lang="ru-RU"/>
        </a:p>
      </dgm:t>
    </dgm:pt>
    <dgm:pt modelId="{5D3E929D-CEA8-4A06-AEEB-C226699D999F}">
      <dgm:prSet phldrT="[Текст]" custT="1"/>
      <dgm:spPr/>
      <dgm:t>
        <a:bodyPr/>
        <a:lstStyle/>
        <a:p>
          <a:pPr algn="ctr"/>
          <a:r>
            <a:rPr lang="ru-RU" sz="1700" dirty="0" smtClean="0">
              <a:solidFill>
                <a:schemeClr val="accent4">
                  <a:lumMod val="50000"/>
                </a:schemeClr>
              </a:solidFill>
            </a:rPr>
            <a:t>Купание: даем возможность потрогать воду; медленно опускаем в воду; моем сверху, двигаясь вниз к ногам; мытье головы в последнюю очередь; ополаскиваем чистой, теплой водой; заворачиваем ребенка в полотенце</a:t>
          </a:r>
          <a:endParaRPr lang="ru-RU" sz="1700" dirty="0">
            <a:solidFill>
              <a:schemeClr val="accent4">
                <a:lumMod val="50000"/>
              </a:schemeClr>
            </a:solidFill>
          </a:endParaRPr>
        </a:p>
      </dgm:t>
    </dgm:pt>
    <dgm:pt modelId="{856CDEBC-82CD-480E-B9B0-D9DA9BC04B2D}" type="parTrans" cxnId="{DA955301-596D-468B-A3D4-8812637E8248}">
      <dgm:prSet/>
      <dgm:spPr/>
      <dgm:t>
        <a:bodyPr/>
        <a:lstStyle/>
        <a:p>
          <a:endParaRPr lang="ru-RU"/>
        </a:p>
      </dgm:t>
    </dgm:pt>
    <dgm:pt modelId="{892C7DB7-7713-4B42-990D-D43AF3369327}" type="sibTrans" cxnId="{DA955301-596D-468B-A3D4-8812637E8248}">
      <dgm:prSet/>
      <dgm:spPr/>
      <dgm:t>
        <a:bodyPr/>
        <a:lstStyle/>
        <a:p>
          <a:endParaRPr lang="ru-RU"/>
        </a:p>
      </dgm:t>
    </dgm:pt>
    <dgm:pt modelId="{4C663BA1-D341-4C8F-BE97-13B7371F55E6}">
      <dgm:prSet phldrT="[Текст]" custT="1"/>
      <dgm:spPr/>
      <dgm:t>
        <a:bodyPr/>
        <a:lstStyle/>
        <a:p>
          <a:pPr algn="ctr"/>
          <a:r>
            <a:rPr lang="ru-RU" sz="2000" dirty="0" smtClean="0">
              <a:solidFill>
                <a:schemeClr val="accent4">
                  <a:lumMod val="50000"/>
                </a:schemeClr>
              </a:solidFill>
            </a:rPr>
            <a:t>Вытираем ребенка</a:t>
          </a:r>
          <a:endParaRPr lang="ru-RU" sz="2000" dirty="0">
            <a:solidFill>
              <a:schemeClr val="accent4">
                <a:lumMod val="50000"/>
              </a:schemeClr>
            </a:solidFill>
          </a:endParaRPr>
        </a:p>
      </dgm:t>
    </dgm:pt>
    <dgm:pt modelId="{DB5ED4A1-3CCC-4ACD-A3BA-31DAF41405DA}" type="parTrans" cxnId="{F16966BA-4CAD-4C2E-91F3-5BFCD6342457}">
      <dgm:prSet/>
      <dgm:spPr/>
      <dgm:t>
        <a:bodyPr/>
        <a:lstStyle/>
        <a:p>
          <a:endParaRPr lang="ru-RU"/>
        </a:p>
      </dgm:t>
    </dgm:pt>
    <dgm:pt modelId="{AA200425-AB66-4EE3-B39D-329C333AC5BC}" type="sibTrans" cxnId="{F16966BA-4CAD-4C2E-91F3-5BFCD6342457}">
      <dgm:prSet/>
      <dgm:spPr/>
      <dgm:t>
        <a:bodyPr/>
        <a:lstStyle/>
        <a:p>
          <a:endParaRPr lang="ru-RU"/>
        </a:p>
      </dgm:t>
    </dgm:pt>
    <dgm:pt modelId="{78C39A94-1906-4689-8B00-4831EF040AEE}">
      <dgm:prSet phldrT="[Текст]"/>
      <dgm:spPr/>
      <dgm:t>
        <a:bodyPr/>
        <a:lstStyle/>
        <a:p>
          <a:pPr algn="ctr"/>
          <a:r>
            <a:rPr lang="ru-RU" dirty="0" smtClean="0">
              <a:solidFill>
                <a:schemeClr val="accent4">
                  <a:lumMod val="50000"/>
                </a:schemeClr>
              </a:solidFill>
            </a:rPr>
            <a:t>Одеваем ребенка</a:t>
          </a:r>
          <a:endParaRPr lang="ru-RU" dirty="0">
            <a:solidFill>
              <a:schemeClr val="accent4">
                <a:lumMod val="50000"/>
              </a:schemeClr>
            </a:solidFill>
          </a:endParaRPr>
        </a:p>
      </dgm:t>
    </dgm:pt>
    <dgm:pt modelId="{654A3D7F-BE49-4F2D-B891-6B77E48500EA}" type="parTrans" cxnId="{FD8F8180-064E-4CC5-BF8D-E4752C2E5C0A}">
      <dgm:prSet/>
      <dgm:spPr/>
      <dgm:t>
        <a:bodyPr/>
        <a:lstStyle/>
        <a:p>
          <a:endParaRPr lang="ru-RU"/>
        </a:p>
      </dgm:t>
    </dgm:pt>
    <dgm:pt modelId="{800E5258-D73A-410B-9174-688AC3BFD8DB}" type="sibTrans" cxnId="{FD8F8180-064E-4CC5-BF8D-E4752C2E5C0A}">
      <dgm:prSet/>
      <dgm:spPr/>
      <dgm:t>
        <a:bodyPr/>
        <a:lstStyle/>
        <a:p>
          <a:endParaRPr lang="ru-RU"/>
        </a:p>
      </dgm:t>
    </dgm:pt>
    <dgm:pt modelId="{6B2A3119-4106-4AE6-9E59-C68E7FCEBE0E}">
      <dgm:prSet phldrT="[Текст]"/>
      <dgm:spPr/>
      <dgm:t>
        <a:bodyPr/>
        <a:lstStyle/>
        <a:p>
          <a:pPr algn="ctr"/>
          <a:r>
            <a:rPr lang="ru-RU" dirty="0" smtClean="0">
              <a:solidFill>
                <a:schemeClr val="accent4">
                  <a:lumMod val="50000"/>
                </a:schemeClr>
              </a:solidFill>
            </a:rPr>
            <a:t>Отводим в группу</a:t>
          </a:r>
          <a:endParaRPr lang="ru-RU" dirty="0">
            <a:solidFill>
              <a:schemeClr val="accent4">
                <a:lumMod val="50000"/>
              </a:schemeClr>
            </a:solidFill>
          </a:endParaRPr>
        </a:p>
      </dgm:t>
    </dgm:pt>
    <dgm:pt modelId="{ED95A4D2-64F1-4EF7-B3CE-19DB35A6D77F}" type="parTrans" cxnId="{B9228184-5C4C-4802-ADC7-8C7ED331563D}">
      <dgm:prSet/>
      <dgm:spPr/>
      <dgm:t>
        <a:bodyPr/>
        <a:lstStyle/>
        <a:p>
          <a:endParaRPr lang="ru-RU"/>
        </a:p>
      </dgm:t>
    </dgm:pt>
    <dgm:pt modelId="{CB12CB35-7D48-4B86-BA0F-38B09BAD728D}" type="sibTrans" cxnId="{B9228184-5C4C-4802-ADC7-8C7ED331563D}">
      <dgm:prSet/>
      <dgm:spPr/>
      <dgm:t>
        <a:bodyPr/>
        <a:lstStyle/>
        <a:p>
          <a:endParaRPr lang="ru-RU"/>
        </a:p>
      </dgm:t>
    </dgm:pt>
    <dgm:pt modelId="{E1E0AE47-9728-48D2-802F-B5724B4C6EC5}" type="pres">
      <dgm:prSet presAssocID="{EABD1035-32D2-4A61-AFEA-9406BC73030E}" presName="linear" presStyleCnt="0">
        <dgm:presLayoutVars>
          <dgm:dir/>
          <dgm:animLvl val="lvl"/>
          <dgm:resizeHandles val="exact"/>
        </dgm:presLayoutVars>
      </dgm:prSet>
      <dgm:spPr/>
    </dgm:pt>
    <dgm:pt modelId="{ED8668C9-7ECC-44F0-BF14-8D27B74A83DC}" type="pres">
      <dgm:prSet presAssocID="{23B8A840-EA33-4E83-A988-95B981E1A02D}" presName="parentLin" presStyleCnt="0"/>
      <dgm:spPr/>
    </dgm:pt>
    <dgm:pt modelId="{F41CA2F3-66AB-4E1B-A179-652E9FC491F7}" type="pres">
      <dgm:prSet presAssocID="{23B8A840-EA33-4E83-A988-95B981E1A02D}" presName="parentLeftMargin" presStyleLbl="node1" presStyleIdx="0" presStyleCnt="6"/>
      <dgm:spPr/>
    </dgm:pt>
    <dgm:pt modelId="{37810D2E-0FD4-40FC-BDB1-3AE16C673C70}" type="pres">
      <dgm:prSet presAssocID="{23B8A840-EA33-4E83-A988-95B981E1A02D}" presName="parentText" presStyleLbl="node1" presStyleIdx="0" presStyleCnt="6" custScaleX="13826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6C72D5-68DB-416F-A35C-F8324B44FBD8}" type="pres">
      <dgm:prSet presAssocID="{23B8A840-EA33-4E83-A988-95B981E1A02D}" presName="negativeSpace" presStyleCnt="0"/>
      <dgm:spPr/>
    </dgm:pt>
    <dgm:pt modelId="{C0783FE6-11D0-45F2-8C3A-1CEBDF8B9F74}" type="pres">
      <dgm:prSet presAssocID="{23B8A840-EA33-4E83-A988-95B981E1A02D}" presName="childText" presStyleLbl="conFgAcc1" presStyleIdx="0" presStyleCnt="6">
        <dgm:presLayoutVars>
          <dgm:bulletEnabled val="1"/>
        </dgm:presLayoutVars>
      </dgm:prSet>
      <dgm:spPr/>
    </dgm:pt>
    <dgm:pt modelId="{9B4C340B-9306-4E53-BF0D-92FF04623029}" type="pres">
      <dgm:prSet presAssocID="{E634E9FF-D609-4BE1-92CB-D36E3E4E8F39}" presName="spaceBetweenRectangles" presStyleCnt="0"/>
      <dgm:spPr/>
    </dgm:pt>
    <dgm:pt modelId="{A870230D-5664-4D8F-898C-AB96686CD63A}" type="pres">
      <dgm:prSet presAssocID="{5D3E929D-CEA8-4A06-AEEB-C226699D999F}" presName="parentLin" presStyleCnt="0"/>
      <dgm:spPr/>
    </dgm:pt>
    <dgm:pt modelId="{0DE6F893-6047-428E-9D3E-7A3DAA0B7163}" type="pres">
      <dgm:prSet presAssocID="{5D3E929D-CEA8-4A06-AEEB-C226699D999F}" presName="parentLeftMargin" presStyleLbl="node1" presStyleIdx="0" presStyleCnt="6"/>
      <dgm:spPr/>
    </dgm:pt>
    <dgm:pt modelId="{045300D4-FA67-4368-8B72-11EEEC8C17B2}" type="pres">
      <dgm:prSet presAssocID="{5D3E929D-CEA8-4A06-AEEB-C226699D999F}" presName="parentText" presStyleLbl="node1" presStyleIdx="1" presStyleCnt="6" custScaleX="135714" custScaleY="17479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B34276-6379-41E5-8E6D-AA157A644A65}" type="pres">
      <dgm:prSet presAssocID="{5D3E929D-CEA8-4A06-AEEB-C226699D999F}" presName="negativeSpace" presStyleCnt="0"/>
      <dgm:spPr/>
    </dgm:pt>
    <dgm:pt modelId="{A0444F1D-2F11-4A2C-822C-C777B7D75ABC}" type="pres">
      <dgm:prSet presAssocID="{5D3E929D-CEA8-4A06-AEEB-C226699D999F}" presName="childText" presStyleLbl="conFgAcc1" presStyleIdx="1" presStyleCnt="6">
        <dgm:presLayoutVars>
          <dgm:bulletEnabled val="1"/>
        </dgm:presLayoutVars>
      </dgm:prSet>
      <dgm:spPr/>
    </dgm:pt>
    <dgm:pt modelId="{7F74CFA8-BC67-4A0C-B9FC-EB266B488B17}" type="pres">
      <dgm:prSet presAssocID="{892C7DB7-7713-4B42-990D-D43AF3369327}" presName="spaceBetweenRectangles" presStyleCnt="0"/>
      <dgm:spPr/>
    </dgm:pt>
    <dgm:pt modelId="{73E6B4C9-5969-4881-95B8-DEB427F562A8}" type="pres">
      <dgm:prSet presAssocID="{4C663BA1-D341-4C8F-BE97-13B7371F55E6}" presName="parentLin" presStyleCnt="0"/>
      <dgm:spPr/>
    </dgm:pt>
    <dgm:pt modelId="{EDA15183-9B16-4CF5-BC1F-97957806D9E4}" type="pres">
      <dgm:prSet presAssocID="{4C663BA1-D341-4C8F-BE97-13B7371F55E6}" presName="parentLeftMargin" presStyleLbl="node1" presStyleIdx="1" presStyleCnt="6"/>
      <dgm:spPr/>
    </dgm:pt>
    <dgm:pt modelId="{32AF0ED2-7BAC-4C1F-9CD1-EC55BC5EFCD9}" type="pres">
      <dgm:prSet presAssocID="{4C663BA1-D341-4C8F-BE97-13B7371F55E6}" presName="parentText" presStyleLbl="node1" presStyleIdx="2" presStyleCnt="6" custScaleX="13571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D9C56A-4C02-48A6-957B-FEEF76AF4F5C}" type="pres">
      <dgm:prSet presAssocID="{4C663BA1-D341-4C8F-BE97-13B7371F55E6}" presName="negativeSpace" presStyleCnt="0"/>
      <dgm:spPr/>
    </dgm:pt>
    <dgm:pt modelId="{80B462A0-68C6-4445-8388-4196351E6F96}" type="pres">
      <dgm:prSet presAssocID="{4C663BA1-D341-4C8F-BE97-13B7371F55E6}" presName="childText" presStyleLbl="conFgAcc1" presStyleIdx="2" presStyleCnt="6">
        <dgm:presLayoutVars>
          <dgm:bulletEnabled val="1"/>
        </dgm:presLayoutVars>
      </dgm:prSet>
      <dgm:spPr/>
    </dgm:pt>
    <dgm:pt modelId="{2589D13C-1D39-419B-99DB-2F3D10389B54}" type="pres">
      <dgm:prSet presAssocID="{AA200425-AB66-4EE3-B39D-329C333AC5BC}" presName="spaceBetweenRectangles" presStyleCnt="0"/>
      <dgm:spPr/>
    </dgm:pt>
    <dgm:pt modelId="{DF50D6ED-F51C-4D30-84FB-75D676B22E6D}" type="pres">
      <dgm:prSet presAssocID="{358BEC2D-8BA9-40B6-98E2-A8AD19F5B153}" presName="parentLin" presStyleCnt="0"/>
      <dgm:spPr/>
    </dgm:pt>
    <dgm:pt modelId="{F5C1324B-6216-448E-A4CA-D3AC85197A34}" type="pres">
      <dgm:prSet presAssocID="{358BEC2D-8BA9-40B6-98E2-A8AD19F5B153}" presName="parentLeftMargin" presStyleLbl="node1" presStyleIdx="2" presStyleCnt="6"/>
      <dgm:spPr/>
    </dgm:pt>
    <dgm:pt modelId="{08F17EE9-B507-40CA-9506-658BE41EDB69}" type="pres">
      <dgm:prSet presAssocID="{358BEC2D-8BA9-40B6-98E2-A8AD19F5B153}" presName="parentText" presStyleLbl="node1" presStyleIdx="3" presStyleCnt="6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B48B0B-D588-4364-9713-1DFED0EFE757}" type="pres">
      <dgm:prSet presAssocID="{358BEC2D-8BA9-40B6-98E2-A8AD19F5B153}" presName="negativeSpace" presStyleCnt="0"/>
      <dgm:spPr/>
    </dgm:pt>
    <dgm:pt modelId="{FC5CAD80-78B3-4FCC-A971-E7D50CA9E96C}" type="pres">
      <dgm:prSet presAssocID="{358BEC2D-8BA9-40B6-98E2-A8AD19F5B153}" presName="childText" presStyleLbl="conFgAcc1" presStyleIdx="3" presStyleCnt="6">
        <dgm:presLayoutVars>
          <dgm:bulletEnabled val="1"/>
        </dgm:presLayoutVars>
      </dgm:prSet>
      <dgm:spPr/>
    </dgm:pt>
    <dgm:pt modelId="{7DCF05DB-C7DB-44FA-B041-37CE36E03068}" type="pres">
      <dgm:prSet presAssocID="{8914AC3E-6EF5-4071-B5F9-45EDCB1ABDBB}" presName="spaceBetweenRectangles" presStyleCnt="0"/>
      <dgm:spPr/>
    </dgm:pt>
    <dgm:pt modelId="{1F053983-6C99-462A-9CCD-0FA1D2F3F366}" type="pres">
      <dgm:prSet presAssocID="{78C39A94-1906-4689-8B00-4831EF040AEE}" presName="parentLin" presStyleCnt="0"/>
      <dgm:spPr/>
    </dgm:pt>
    <dgm:pt modelId="{76519C5E-C7AB-4C0C-BE31-8EF70ABC96AD}" type="pres">
      <dgm:prSet presAssocID="{78C39A94-1906-4689-8B00-4831EF040AEE}" presName="parentLeftMargin" presStyleLbl="node1" presStyleIdx="3" presStyleCnt="6" custScaleX="142857"/>
      <dgm:spPr/>
    </dgm:pt>
    <dgm:pt modelId="{EEC219CB-73F2-4BEA-BB75-473464A6D819}" type="pres">
      <dgm:prSet presAssocID="{78C39A94-1906-4689-8B00-4831EF040AEE}" presName="parentText" presStyleLbl="node1" presStyleIdx="4" presStyleCnt="6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4479F6-D77B-46C9-9913-50235F20BF3F}" type="pres">
      <dgm:prSet presAssocID="{78C39A94-1906-4689-8B00-4831EF040AEE}" presName="negativeSpace" presStyleCnt="0"/>
      <dgm:spPr/>
    </dgm:pt>
    <dgm:pt modelId="{B1C8B658-2B0A-4747-B879-19D69B61E6CF}" type="pres">
      <dgm:prSet presAssocID="{78C39A94-1906-4689-8B00-4831EF040AEE}" presName="childText" presStyleLbl="conFgAcc1" presStyleIdx="4" presStyleCnt="6">
        <dgm:presLayoutVars>
          <dgm:bulletEnabled val="1"/>
        </dgm:presLayoutVars>
      </dgm:prSet>
      <dgm:spPr/>
    </dgm:pt>
    <dgm:pt modelId="{33B48D81-8304-4565-989A-DAA38A52ADCF}" type="pres">
      <dgm:prSet presAssocID="{800E5258-D73A-410B-9174-688AC3BFD8DB}" presName="spaceBetweenRectangles" presStyleCnt="0"/>
      <dgm:spPr/>
    </dgm:pt>
    <dgm:pt modelId="{B790E9D6-156B-42D0-8628-DDB3A670E633}" type="pres">
      <dgm:prSet presAssocID="{6B2A3119-4106-4AE6-9E59-C68E7FCEBE0E}" presName="parentLin" presStyleCnt="0"/>
      <dgm:spPr/>
    </dgm:pt>
    <dgm:pt modelId="{B080E2C7-1195-43C4-89B5-D08BB81EF6DC}" type="pres">
      <dgm:prSet presAssocID="{6B2A3119-4106-4AE6-9E59-C68E7FCEBE0E}" presName="parentLeftMargin" presStyleLbl="node1" presStyleIdx="4" presStyleCnt="6" custScaleX="142857"/>
      <dgm:spPr/>
    </dgm:pt>
    <dgm:pt modelId="{45F72121-1BBB-4252-8264-EFA2A73A1848}" type="pres">
      <dgm:prSet presAssocID="{6B2A3119-4106-4AE6-9E59-C68E7FCEBE0E}" presName="parentText" presStyleLbl="node1" presStyleIdx="5" presStyleCnt="6" custScaleX="14254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0880E1-162C-4D47-9DDC-7CCF389CA3BA}" type="pres">
      <dgm:prSet presAssocID="{6B2A3119-4106-4AE6-9E59-C68E7FCEBE0E}" presName="negativeSpace" presStyleCnt="0"/>
      <dgm:spPr/>
    </dgm:pt>
    <dgm:pt modelId="{594AA073-6D5E-4BFD-B665-427CFCCAB557}" type="pres">
      <dgm:prSet presAssocID="{6B2A3119-4106-4AE6-9E59-C68E7FCEBE0E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97D37A84-41AB-4E36-BE77-5704DF066999}" type="presOf" srcId="{6B2A3119-4106-4AE6-9E59-C68E7FCEBE0E}" destId="{45F72121-1BBB-4252-8264-EFA2A73A1848}" srcOrd="1" destOrd="0" presId="urn:microsoft.com/office/officeart/2005/8/layout/list1"/>
    <dgm:cxn modelId="{E90D04CC-5447-43FA-896B-4B0A97C0EDF7}" type="presOf" srcId="{23B8A840-EA33-4E83-A988-95B981E1A02D}" destId="{37810D2E-0FD4-40FC-BDB1-3AE16C673C70}" srcOrd="1" destOrd="0" presId="urn:microsoft.com/office/officeart/2005/8/layout/list1"/>
    <dgm:cxn modelId="{29444359-068F-4373-8EDB-7D048F5953B3}" type="presOf" srcId="{78C39A94-1906-4689-8B00-4831EF040AEE}" destId="{EEC219CB-73F2-4BEA-BB75-473464A6D819}" srcOrd="1" destOrd="0" presId="urn:microsoft.com/office/officeart/2005/8/layout/list1"/>
    <dgm:cxn modelId="{4A3DCDE0-B65E-4460-9FE7-960B19876238}" type="presOf" srcId="{23B8A840-EA33-4E83-A988-95B981E1A02D}" destId="{F41CA2F3-66AB-4E1B-A179-652E9FC491F7}" srcOrd="0" destOrd="0" presId="urn:microsoft.com/office/officeart/2005/8/layout/list1"/>
    <dgm:cxn modelId="{B868A4A7-110A-408B-9712-869E3557033D}" type="presOf" srcId="{358BEC2D-8BA9-40B6-98E2-A8AD19F5B153}" destId="{08F17EE9-B507-40CA-9506-658BE41EDB69}" srcOrd="1" destOrd="0" presId="urn:microsoft.com/office/officeart/2005/8/layout/list1"/>
    <dgm:cxn modelId="{D01680D8-1F74-46B8-800E-9AB75A1306B3}" type="presOf" srcId="{4C663BA1-D341-4C8F-BE97-13B7371F55E6}" destId="{EDA15183-9B16-4CF5-BC1F-97957806D9E4}" srcOrd="0" destOrd="0" presId="urn:microsoft.com/office/officeart/2005/8/layout/list1"/>
    <dgm:cxn modelId="{A38F838C-8104-4276-910C-DDD188745602}" type="presOf" srcId="{78C39A94-1906-4689-8B00-4831EF040AEE}" destId="{76519C5E-C7AB-4C0C-BE31-8EF70ABC96AD}" srcOrd="0" destOrd="0" presId="urn:microsoft.com/office/officeart/2005/8/layout/list1"/>
    <dgm:cxn modelId="{B329169F-76CA-4DC5-8753-89BFF6210E9C}" type="presOf" srcId="{358BEC2D-8BA9-40B6-98E2-A8AD19F5B153}" destId="{F5C1324B-6216-448E-A4CA-D3AC85197A34}" srcOrd="0" destOrd="0" presId="urn:microsoft.com/office/officeart/2005/8/layout/list1"/>
    <dgm:cxn modelId="{B9228184-5C4C-4802-ADC7-8C7ED331563D}" srcId="{EABD1035-32D2-4A61-AFEA-9406BC73030E}" destId="{6B2A3119-4106-4AE6-9E59-C68E7FCEBE0E}" srcOrd="5" destOrd="0" parTransId="{ED95A4D2-64F1-4EF7-B3CE-19DB35A6D77F}" sibTransId="{CB12CB35-7D48-4B86-BA0F-38B09BAD728D}"/>
    <dgm:cxn modelId="{D68DDB58-7C5F-4042-ABA3-D7DA42C96FB3}" type="presOf" srcId="{5D3E929D-CEA8-4A06-AEEB-C226699D999F}" destId="{0DE6F893-6047-428E-9D3E-7A3DAA0B7163}" srcOrd="0" destOrd="0" presId="urn:microsoft.com/office/officeart/2005/8/layout/list1"/>
    <dgm:cxn modelId="{FD8F8180-064E-4CC5-BF8D-E4752C2E5C0A}" srcId="{EABD1035-32D2-4A61-AFEA-9406BC73030E}" destId="{78C39A94-1906-4689-8B00-4831EF040AEE}" srcOrd="4" destOrd="0" parTransId="{654A3D7F-BE49-4F2D-B891-6B77E48500EA}" sibTransId="{800E5258-D73A-410B-9174-688AC3BFD8DB}"/>
    <dgm:cxn modelId="{DA955301-596D-468B-A3D4-8812637E8248}" srcId="{EABD1035-32D2-4A61-AFEA-9406BC73030E}" destId="{5D3E929D-CEA8-4A06-AEEB-C226699D999F}" srcOrd="1" destOrd="0" parTransId="{856CDEBC-82CD-480E-B9B0-D9DA9BC04B2D}" sibTransId="{892C7DB7-7713-4B42-990D-D43AF3369327}"/>
    <dgm:cxn modelId="{51BB64DA-F940-49A1-8F70-99BC5B66D1F8}" type="presOf" srcId="{EABD1035-32D2-4A61-AFEA-9406BC73030E}" destId="{E1E0AE47-9728-48D2-802F-B5724B4C6EC5}" srcOrd="0" destOrd="0" presId="urn:microsoft.com/office/officeart/2005/8/layout/list1"/>
    <dgm:cxn modelId="{F16966BA-4CAD-4C2E-91F3-5BFCD6342457}" srcId="{EABD1035-32D2-4A61-AFEA-9406BC73030E}" destId="{4C663BA1-D341-4C8F-BE97-13B7371F55E6}" srcOrd="2" destOrd="0" parTransId="{DB5ED4A1-3CCC-4ACD-A3BA-31DAF41405DA}" sibTransId="{AA200425-AB66-4EE3-B39D-329C333AC5BC}"/>
    <dgm:cxn modelId="{A673D0AD-FC15-41B0-98B2-768FC1DC82E7}" type="presOf" srcId="{5D3E929D-CEA8-4A06-AEEB-C226699D999F}" destId="{045300D4-FA67-4368-8B72-11EEEC8C17B2}" srcOrd="1" destOrd="0" presId="urn:microsoft.com/office/officeart/2005/8/layout/list1"/>
    <dgm:cxn modelId="{39E09F6E-7757-4DD1-B958-0C224770AC7E}" type="presOf" srcId="{6B2A3119-4106-4AE6-9E59-C68E7FCEBE0E}" destId="{B080E2C7-1195-43C4-89B5-D08BB81EF6DC}" srcOrd="0" destOrd="0" presId="urn:microsoft.com/office/officeart/2005/8/layout/list1"/>
    <dgm:cxn modelId="{F8728FCF-F374-4087-9C1C-77FEA4718858}" srcId="{EABD1035-32D2-4A61-AFEA-9406BC73030E}" destId="{358BEC2D-8BA9-40B6-98E2-A8AD19F5B153}" srcOrd="3" destOrd="0" parTransId="{33F23191-D763-4BBA-9E1B-D050C02E03E2}" sibTransId="{8914AC3E-6EF5-4071-B5F9-45EDCB1ABDBB}"/>
    <dgm:cxn modelId="{3260941C-3E42-4EF1-876C-695381AC09E6}" type="presOf" srcId="{4C663BA1-D341-4C8F-BE97-13B7371F55E6}" destId="{32AF0ED2-7BAC-4C1F-9CD1-EC55BC5EFCD9}" srcOrd="1" destOrd="0" presId="urn:microsoft.com/office/officeart/2005/8/layout/list1"/>
    <dgm:cxn modelId="{198C1923-3538-4014-8B84-F2D2A11704C7}" srcId="{EABD1035-32D2-4A61-AFEA-9406BC73030E}" destId="{23B8A840-EA33-4E83-A988-95B981E1A02D}" srcOrd="0" destOrd="0" parTransId="{3AF8BA77-7076-40FE-B935-E1D4D4D4A5A6}" sibTransId="{E634E9FF-D609-4BE1-92CB-D36E3E4E8F39}"/>
    <dgm:cxn modelId="{31215E5C-87F2-4C70-99DF-E2E831A5E1F0}" type="presParOf" srcId="{E1E0AE47-9728-48D2-802F-B5724B4C6EC5}" destId="{ED8668C9-7ECC-44F0-BF14-8D27B74A83DC}" srcOrd="0" destOrd="0" presId="urn:microsoft.com/office/officeart/2005/8/layout/list1"/>
    <dgm:cxn modelId="{D778CBCA-34AC-4030-AEA1-2EFD3E7734C2}" type="presParOf" srcId="{ED8668C9-7ECC-44F0-BF14-8D27B74A83DC}" destId="{F41CA2F3-66AB-4E1B-A179-652E9FC491F7}" srcOrd="0" destOrd="0" presId="urn:microsoft.com/office/officeart/2005/8/layout/list1"/>
    <dgm:cxn modelId="{3186B76D-5702-4CB9-AA12-7698D25C7783}" type="presParOf" srcId="{ED8668C9-7ECC-44F0-BF14-8D27B74A83DC}" destId="{37810D2E-0FD4-40FC-BDB1-3AE16C673C70}" srcOrd="1" destOrd="0" presId="urn:microsoft.com/office/officeart/2005/8/layout/list1"/>
    <dgm:cxn modelId="{E1035776-8886-48A0-A74D-777310D50E4A}" type="presParOf" srcId="{E1E0AE47-9728-48D2-802F-B5724B4C6EC5}" destId="{906C72D5-68DB-416F-A35C-F8324B44FBD8}" srcOrd="1" destOrd="0" presId="urn:microsoft.com/office/officeart/2005/8/layout/list1"/>
    <dgm:cxn modelId="{4ECF5183-B549-4C29-99F5-A4F9C6D97045}" type="presParOf" srcId="{E1E0AE47-9728-48D2-802F-B5724B4C6EC5}" destId="{C0783FE6-11D0-45F2-8C3A-1CEBDF8B9F74}" srcOrd="2" destOrd="0" presId="urn:microsoft.com/office/officeart/2005/8/layout/list1"/>
    <dgm:cxn modelId="{0D211B39-0E75-4D9F-AACF-11D45C53E6FF}" type="presParOf" srcId="{E1E0AE47-9728-48D2-802F-B5724B4C6EC5}" destId="{9B4C340B-9306-4E53-BF0D-92FF04623029}" srcOrd="3" destOrd="0" presId="urn:microsoft.com/office/officeart/2005/8/layout/list1"/>
    <dgm:cxn modelId="{88585B41-CBD6-4CAE-BAD1-BF60EE0FA534}" type="presParOf" srcId="{E1E0AE47-9728-48D2-802F-B5724B4C6EC5}" destId="{A870230D-5664-4D8F-898C-AB96686CD63A}" srcOrd="4" destOrd="0" presId="urn:microsoft.com/office/officeart/2005/8/layout/list1"/>
    <dgm:cxn modelId="{7482CEBF-E903-44B7-AC4B-53CC22BE8155}" type="presParOf" srcId="{A870230D-5664-4D8F-898C-AB96686CD63A}" destId="{0DE6F893-6047-428E-9D3E-7A3DAA0B7163}" srcOrd="0" destOrd="0" presId="urn:microsoft.com/office/officeart/2005/8/layout/list1"/>
    <dgm:cxn modelId="{2D61B947-2727-4B2A-A7EC-FB4D7B7A2135}" type="presParOf" srcId="{A870230D-5664-4D8F-898C-AB96686CD63A}" destId="{045300D4-FA67-4368-8B72-11EEEC8C17B2}" srcOrd="1" destOrd="0" presId="urn:microsoft.com/office/officeart/2005/8/layout/list1"/>
    <dgm:cxn modelId="{23301F7F-2780-4807-B73F-8C29C17D5C15}" type="presParOf" srcId="{E1E0AE47-9728-48D2-802F-B5724B4C6EC5}" destId="{ADB34276-6379-41E5-8E6D-AA157A644A65}" srcOrd="5" destOrd="0" presId="urn:microsoft.com/office/officeart/2005/8/layout/list1"/>
    <dgm:cxn modelId="{CA938365-9228-4137-9FC4-A13E56D26993}" type="presParOf" srcId="{E1E0AE47-9728-48D2-802F-B5724B4C6EC5}" destId="{A0444F1D-2F11-4A2C-822C-C777B7D75ABC}" srcOrd="6" destOrd="0" presId="urn:microsoft.com/office/officeart/2005/8/layout/list1"/>
    <dgm:cxn modelId="{082AA2DF-B161-4521-9AC5-F34558F0B490}" type="presParOf" srcId="{E1E0AE47-9728-48D2-802F-B5724B4C6EC5}" destId="{7F74CFA8-BC67-4A0C-B9FC-EB266B488B17}" srcOrd="7" destOrd="0" presId="urn:microsoft.com/office/officeart/2005/8/layout/list1"/>
    <dgm:cxn modelId="{18E1F108-F30C-4BE9-89A6-50F578C892A8}" type="presParOf" srcId="{E1E0AE47-9728-48D2-802F-B5724B4C6EC5}" destId="{73E6B4C9-5969-4881-95B8-DEB427F562A8}" srcOrd="8" destOrd="0" presId="urn:microsoft.com/office/officeart/2005/8/layout/list1"/>
    <dgm:cxn modelId="{1DC05357-1AEE-4CD0-9721-F5B6D891A52E}" type="presParOf" srcId="{73E6B4C9-5969-4881-95B8-DEB427F562A8}" destId="{EDA15183-9B16-4CF5-BC1F-97957806D9E4}" srcOrd="0" destOrd="0" presId="urn:microsoft.com/office/officeart/2005/8/layout/list1"/>
    <dgm:cxn modelId="{4D1180D8-C736-4466-9BFE-B4312EC05551}" type="presParOf" srcId="{73E6B4C9-5969-4881-95B8-DEB427F562A8}" destId="{32AF0ED2-7BAC-4C1F-9CD1-EC55BC5EFCD9}" srcOrd="1" destOrd="0" presId="urn:microsoft.com/office/officeart/2005/8/layout/list1"/>
    <dgm:cxn modelId="{2FC20121-CAA7-450B-8715-D954C579F78D}" type="presParOf" srcId="{E1E0AE47-9728-48D2-802F-B5724B4C6EC5}" destId="{D0D9C56A-4C02-48A6-957B-FEEF76AF4F5C}" srcOrd="9" destOrd="0" presId="urn:microsoft.com/office/officeart/2005/8/layout/list1"/>
    <dgm:cxn modelId="{AC4613D7-0F4A-4FFB-9368-723435395467}" type="presParOf" srcId="{E1E0AE47-9728-48D2-802F-B5724B4C6EC5}" destId="{80B462A0-68C6-4445-8388-4196351E6F96}" srcOrd="10" destOrd="0" presId="urn:microsoft.com/office/officeart/2005/8/layout/list1"/>
    <dgm:cxn modelId="{6263CEB6-9CDE-44DD-B259-2FC9D58F0BDC}" type="presParOf" srcId="{E1E0AE47-9728-48D2-802F-B5724B4C6EC5}" destId="{2589D13C-1D39-419B-99DB-2F3D10389B54}" srcOrd="11" destOrd="0" presId="urn:microsoft.com/office/officeart/2005/8/layout/list1"/>
    <dgm:cxn modelId="{CCE464FD-1EA5-4A94-9F8F-FCD18FE47B6C}" type="presParOf" srcId="{E1E0AE47-9728-48D2-802F-B5724B4C6EC5}" destId="{DF50D6ED-F51C-4D30-84FB-75D676B22E6D}" srcOrd="12" destOrd="0" presId="urn:microsoft.com/office/officeart/2005/8/layout/list1"/>
    <dgm:cxn modelId="{C3056544-CBBA-4A3F-94C7-D9A6CAC3E787}" type="presParOf" srcId="{DF50D6ED-F51C-4D30-84FB-75D676B22E6D}" destId="{F5C1324B-6216-448E-A4CA-D3AC85197A34}" srcOrd="0" destOrd="0" presId="urn:microsoft.com/office/officeart/2005/8/layout/list1"/>
    <dgm:cxn modelId="{DB8CB436-5BEE-4779-9EFE-649DC1AC020C}" type="presParOf" srcId="{DF50D6ED-F51C-4D30-84FB-75D676B22E6D}" destId="{08F17EE9-B507-40CA-9506-658BE41EDB69}" srcOrd="1" destOrd="0" presId="urn:microsoft.com/office/officeart/2005/8/layout/list1"/>
    <dgm:cxn modelId="{EBFD33E8-4E7A-4964-B69B-42B0DB531695}" type="presParOf" srcId="{E1E0AE47-9728-48D2-802F-B5724B4C6EC5}" destId="{11B48B0B-D588-4364-9713-1DFED0EFE757}" srcOrd="13" destOrd="0" presId="urn:microsoft.com/office/officeart/2005/8/layout/list1"/>
    <dgm:cxn modelId="{20E7F07D-3192-4C5B-BB09-E4F4C6285EBC}" type="presParOf" srcId="{E1E0AE47-9728-48D2-802F-B5724B4C6EC5}" destId="{FC5CAD80-78B3-4FCC-A971-E7D50CA9E96C}" srcOrd="14" destOrd="0" presId="urn:microsoft.com/office/officeart/2005/8/layout/list1"/>
    <dgm:cxn modelId="{5866B216-CDB7-400F-8A82-9E89A28558FE}" type="presParOf" srcId="{E1E0AE47-9728-48D2-802F-B5724B4C6EC5}" destId="{7DCF05DB-C7DB-44FA-B041-37CE36E03068}" srcOrd="15" destOrd="0" presId="urn:microsoft.com/office/officeart/2005/8/layout/list1"/>
    <dgm:cxn modelId="{E591AC80-9F13-4FFA-846C-A92C24D1D57C}" type="presParOf" srcId="{E1E0AE47-9728-48D2-802F-B5724B4C6EC5}" destId="{1F053983-6C99-462A-9CCD-0FA1D2F3F366}" srcOrd="16" destOrd="0" presId="urn:microsoft.com/office/officeart/2005/8/layout/list1"/>
    <dgm:cxn modelId="{F9DB6455-1B25-4BC7-AD7F-311C4FCBFB65}" type="presParOf" srcId="{1F053983-6C99-462A-9CCD-0FA1D2F3F366}" destId="{76519C5E-C7AB-4C0C-BE31-8EF70ABC96AD}" srcOrd="0" destOrd="0" presId="urn:microsoft.com/office/officeart/2005/8/layout/list1"/>
    <dgm:cxn modelId="{547F4A37-27A9-4FF8-A371-7D734951CCFF}" type="presParOf" srcId="{1F053983-6C99-462A-9CCD-0FA1D2F3F366}" destId="{EEC219CB-73F2-4BEA-BB75-473464A6D819}" srcOrd="1" destOrd="0" presId="urn:microsoft.com/office/officeart/2005/8/layout/list1"/>
    <dgm:cxn modelId="{FDCB76F6-5B01-41D9-8488-AD1D07B76A64}" type="presParOf" srcId="{E1E0AE47-9728-48D2-802F-B5724B4C6EC5}" destId="{7D4479F6-D77B-46C9-9913-50235F20BF3F}" srcOrd="17" destOrd="0" presId="urn:microsoft.com/office/officeart/2005/8/layout/list1"/>
    <dgm:cxn modelId="{84645239-AA4B-4593-868C-EBBC43AF59C9}" type="presParOf" srcId="{E1E0AE47-9728-48D2-802F-B5724B4C6EC5}" destId="{B1C8B658-2B0A-4747-B879-19D69B61E6CF}" srcOrd="18" destOrd="0" presId="urn:microsoft.com/office/officeart/2005/8/layout/list1"/>
    <dgm:cxn modelId="{5ED8F05F-74BE-470A-9145-7BFDAB159966}" type="presParOf" srcId="{E1E0AE47-9728-48D2-802F-B5724B4C6EC5}" destId="{33B48D81-8304-4565-989A-DAA38A52ADCF}" srcOrd="19" destOrd="0" presId="urn:microsoft.com/office/officeart/2005/8/layout/list1"/>
    <dgm:cxn modelId="{E73F2EC4-683F-4B1D-B57B-7EEB30C9116C}" type="presParOf" srcId="{E1E0AE47-9728-48D2-802F-B5724B4C6EC5}" destId="{B790E9D6-156B-42D0-8628-DDB3A670E633}" srcOrd="20" destOrd="0" presId="urn:microsoft.com/office/officeart/2005/8/layout/list1"/>
    <dgm:cxn modelId="{990E9C1E-4A53-43FE-A624-4CDD67C06DF1}" type="presParOf" srcId="{B790E9D6-156B-42D0-8628-DDB3A670E633}" destId="{B080E2C7-1195-43C4-89B5-D08BB81EF6DC}" srcOrd="0" destOrd="0" presId="urn:microsoft.com/office/officeart/2005/8/layout/list1"/>
    <dgm:cxn modelId="{5E39AE40-9C60-40C5-A19C-9CD3D66B4CED}" type="presParOf" srcId="{B790E9D6-156B-42D0-8628-DDB3A670E633}" destId="{45F72121-1BBB-4252-8264-EFA2A73A1848}" srcOrd="1" destOrd="0" presId="urn:microsoft.com/office/officeart/2005/8/layout/list1"/>
    <dgm:cxn modelId="{13C57F9D-AFAC-49E8-9BF8-4808B98DFEC2}" type="presParOf" srcId="{E1E0AE47-9728-48D2-802F-B5724B4C6EC5}" destId="{930880E1-162C-4D47-9DDC-7CCF389CA3BA}" srcOrd="21" destOrd="0" presId="urn:microsoft.com/office/officeart/2005/8/layout/list1"/>
    <dgm:cxn modelId="{D0CB09B9-B62E-49AE-A12D-3094774BF843}" type="presParOf" srcId="{E1E0AE47-9728-48D2-802F-B5724B4C6EC5}" destId="{594AA073-6D5E-4BFD-B665-427CFCCAB557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78AFFCD-28B0-4630-8893-471E3B5A48BE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C3C21A5F-F3C2-4C31-8E64-4FE6B7E440CE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>
              <a:solidFill>
                <a:schemeClr val="accent4">
                  <a:lumMod val="50000"/>
                </a:schemeClr>
              </a:solidFill>
            </a:rPr>
            <a:t>Требования к символам системы дополнительной коммуникации</a:t>
          </a:r>
          <a:r>
            <a:rPr lang="ru-RU" sz="2000" b="0" dirty="0" smtClean="0">
              <a:solidFill>
                <a:schemeClr val="accent4">
                  <a:lumMod val="50000"/>
                </a:schemeClr>
              </a:solidFill>
            </a:rPr>
            <a:t>: </a:t>
          </a:r>
          <a:endParaRPr lang="ru-RU" sz="1400" dirty="0" smtClean="0"/>
        </a:p>
        <a:p>
          <a:pPr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dirty="0"/>
        </a:p>
      </dgm:t>
    </dgm:pt>
    <dgm:pt modelId="{BB557951-7867-44E8-A436-771F7A5D1E52}" type="parTrans" cxnId="{434CC4D2-2450-4641-A04B-E0DBA7A8ED81}">
      <dgm:prSet/>
      <dgm:spPr/>
      <dgm:t>
        <a:bodyPr/>
        <a:lstStyle/>
        <a:p>
          <a:endParaRPr lang="ru-RU"/>
        </a:p>
      </dgm:t>
    </dgm:pt>
    <dgm:pt modelId="{0E4FF022-765E-4EE5-9443-AC789D3645D3}" type="sibTrans" cxnId="{434CC4D2-2450-4641-A04B-E0DBA7A8ED81}">
      <dgm:prSet/>
      <dgm:spPr/>
      <dgm:t>
        <a:bodyPr/>
        <a:lstStyle/>
        <a:p>
          <a:endParaRPr lang="ru-RU"/>
        </a:p>
      </dgm:t>
    </dgm:pt>
    <dgm:pt modelId="{143AB74D-18E8-4F0E-AF80-B25BC96C32C0}">
      <dgm:prSet phldrT="[Текст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 smtClean="0">
              <a:solidFill>
                <a:schemeClr val="accent2">
                  <a:lumMod val="50000"/>
                </a:schemeClr>
              </a:solidFill>
            </a:rPr>
            <a:t>Для каждого конкретного ребенка необходимо использовать рекомендованную специалистами систему АДК</a:t>
          </a:r>
          <a:endParaRPr lang="ru-RU" sz="1600" dirty="0">
            <a:solidFill>
              <a:schemeClr val="accent2">
                <a:lumMod val="50000"/>
              </a:schemeClr>
            </a:solidFill>
          </a:endParaRPr>
        </a:p>
      </dgm:t>
    </dgm:pt>
    <dgm:pt modelId="{A9380E89-FE5F-4872-B853-63383A65BB7C}" type="parTrans" cxnId="{5CC4B43E-4406-4214-B905-2D9466848D63}">
      <dgm:prSet/>
      <dgm:spPr/>
      <dgm:t>
        <a:bodyPr/>
        <a:lstStyle/>
        <a:p>
          <a:endParaRPr lang="ru-RU"/>
        </a:p>
      </dgm:t>
    </dgm:pt>
    <dgm:pt modelId="{2AC26769-4097-4EA0-9645-F27CBA0087A2}" type="sibTrans" cxnId="{5CC4B43E-4406-4214-B905-2D9466848D63}">
      <dgm:prSet/>
      <dgm:spPr/>
      <dgm:t>
        <a:bodyPr/>
        <a:lstStyle/>
        <a:p>
          <a:endParaRPr lang="ru-RU"/>
        </a:p>
      </dgm:t>
    </dgm:pt>
    <dgm:pt modelId="{E410B295-5E91-4D11-9EE8-8D2DC7D746A2}">
      <dgm:prSet phldrT="[Текст]" custT="1"/>
      <dgm:spPr/>
      <dgm:t>
        <a:bodyPr/>
        <a:lstStyle/>
        <a:p>
          <a:pPr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dirty="0" smtClean="0">
              <a:solidFill>
                <a:schemeClr val="accent2">
                  <a:lumMod val="50000"/>
                </a:schemeClr>
              </a:solidFill>
            </a:rPr>
            <a:t>Лица и предметы, изображённые на фотографиях, должны быть знакомы ребёнку, а предметы и игрушки - яркими и интересными.</a:t>
          </a:r>
          <a:endParaRPr lang="ru-RU" sz="1600" dirty="0">
            <a:solidFill>
              <a:schemeClr val="accent2">
                <a:lumMod val="50000"/>
              </a:schemeClr>
            </a:solidFill>
          </a:endParaRPr>
        </a:p>
      </dgm:t>
    </dgm:pt>
    <dgm:pt modelId="{14E93C95-4477-4CF5-8A69-D93C504607B6}" type="parTrans" cxnId="{6A2FD17E-3A14-4FB8-8BA3-65D3E190B535}">
      <dgm:prSet/>
      <dgm:spPr/>
      <dgm:t>
        <a:bodyPr/>
        <a:lstStyle/>
        <a:p>
          <a:endParaRPr lang="ru-RU"/>
        </a:p>
      </dgm:t>
    </dgm:pt>
    <dgm:pt modelId="{BD51A38C-59E2-4F88-B1D2-32721227763C}" type="sibTrans" cxnId="{6A2FD17E-3A14-4FB8-8BA3-65D3E190B535}">
      <dgm:prSet/>
      <dgm:spPr/>
      <dgm:t>
        <a:bodyPr/>
        <a:lstStyle/>
        <a:p>
          <a:endParaRPr lang="ru-RU"/>
        </a:p>
      </dgm:t>
    </dgm:pt>
    <dgm:pt modelId="{1F7E9679-D69B-4760-8003-13313A8F5930}">
      <dgm:prSet phldrT="[Текст]"/>
      <dgm:spPr/>
      <dgm:t>
        <a:bodyPr/>
        <a:lstStyle/>
        <a:p>
          <a:r>
            <a:rPr lang="ru-RU" dirty="0" smtClean="0">
              <a:solidFill>
                <a:schemeClr val="accent2">
                  <a:lumMod val="50000"/>
                </a:schemeClr>
              </a:solidFill>
            </a:rPr>
            <a:t>Во время режимных моментов рекомендуется использовать визуальные подсказки (алгоритмы).</a:t>
          </a:r>
          <a:endParaRPr lang="ru-RU" dirty="0">
            <a:solidFill>
              <a:schemeClr val="accent2">
                <a:lumMod val="50000"/>
              </a:schemeClr>
            </a:solidFill>
          </a:endParaRPr>
        </a:p>
      </dgm:t>
    </dgm:pt>
    <dgm:pt modelId="{64FED6CC-E164-4EB1-BB1B-3395C3FFAC38}" type="parTrans" cxnId="{6D8232AB-1894-4945-8859-43147A5CBDFC}">
      <dgm:prSet/>
      <dgm:spPr/>
      <dgm:t>
        <a:bodyPr/>
        <a:lstStyle/>
        <a:p>
          <a:endParaRPr lang="ru-RU"/>
        </a:p>
      </dgm:t>
    </dgm:pt>
    <dgm:pt modelId="{5984E0D9-888D-495A-B793-0BB3D01822A9}" type="sibTrans" cxnId="{6D8232AB-1894-4945-8859-43147A5CBDFC}">
      <dgm:prSet/>
      <dgm:spPr/>
      <dgm:t>
        <a:bodyPr/>
        <a:lstStyle/>
        <a:p>
          <a:endParaRPr lang="ru-RU"/>
        </a:p>
      </dgm:t>
    </dgm:pt>
    <dgm:pt modelId="{D836F162-E2B3-4758-B17B-44C3DB51B8E9}">
      <dgm:prSet phldrT="[Текст]"/>
      <dgm:spPr/>
      <dgm:t>
        <a:bodyPr/>
        <a:lstStyle/>
        <a:p>
          <a:r>
            <a:rPr lang="ru-RU" dirty="0" smtClean="0">
              <a:solidFill>
                <a:schemeClr val="accent2">
                  <a:lumMod val="50000"/>
                </a:schemeClr>
              </a:solidFill>
            </a:rPr>
            <a:t>Средства АДК должны быть в доступе ребенка!</a:t>
          </a:r>
          <a:endParaRPr lang="ru-RU" dirty="0">
            <a:solidFill>
              <a:schemeClr val="accent2">
                <a:lumMod val="50000"/>
              </a:schemeClr>
            </a:solidFill>
          </a:endParaRPr>
        </a:p>
      </dgm:t>
    </dgm:pt>
    <dgm:pt modelId="{04BF6582-458F-41B2-A781-A5379DC4A652}" type="parTrans" cxnId="{4F707BA4-E7E4-49B7-BB03-D995014311D4}">
      <dgm:prSet/>
      <dgm:spPr/>
      <dgm:t>
        <a:bodyPr/>
        <a:lstStyle/>
        <a:p>
          <a:endParaRPr lang="ru-RU"/>
        </a:p>
      </dgm:t>
    </dgm:pt>
    <dgm:pt modelId="{63773C8E-78F7-486F-AB64-64E98B54B4F1}" type="sibTrans" cxnId="{4F707BA4-E7E4-49B7-BB03-D995014311D4}">
      <dgm:prSet/>
      <dgm:spPr/>
      <dgm:t>
        <a:bodyPr/>
        <a:lstStyle/>
        <a:p>
          <a:endParaRPr lang="ru-RU"/>
        </a:p>
      </dgm:t>
    </dgm:pt>
    <dgm:pt modelId="{1DEB3350-F29B-48EB-850E-DD8F99D176E1}">
      <dgm:prSet phldrT="[Текст]"/>
      <dgm:spPr/>
      <dgm:t>
        <a:bodyPr/>
        <a:lstStyle/>
        <a:p>
          <a:pPr marR="0" eaLnBrk="1" fontAlgn="auto" latinLnBrk="0" hangingPunct="1">
            <a:buClrTx/>
            <a:buSzTx/>
            <a:buFontTx/>
            <a:tabLst/>
            <a:defRPr/>
          </a:pPr>
          <a:r>
            <a:rPr lang="ru-RU" dirty="0" smtClean="0">
              <a:solidFill>
                <a:schemeClr val="accent2">
                  <a:lumMod val="50000"/>
                </a:schemeClr>
              </a:solidFill>
            </a:rPr>
            <a:t>Слова должны быть написаны специальным простым шрифтом</a:t>
          </a:r>
          <a:r>
            <a:rPr lang="ru-RU" dirty="0" smtClean="0">
              <a:solidFill>
                <a:schemeClr val="accent4">
                  <a:lumMod val="50000"/>
                </a:schemeClr>
              </a:solidFill>
            </a:rPr>
            <a:t>.</a:t>
          </a:r>
          <a:endParaRPr lang="ru-RU" dirty="0">
            <a:solidFill>
              <a:schemeClr val="accent4">
                <a:lumMod val="50000"/>
              </a:schemeClr>
            </a:solidFill>
          </a:endParaRPr>
        </a:p>
      </dgm:t>
    </dgm:pt>
    <dgm:pt modelId="{7400868B-AD1B-4509-A397-4B6079F926A5}" type="parTrans" cxnId="{6B8991C5-BFE8-495F-81C5-33D58D6EEB77}">
      <dgm:prSet/>
      <dgm:spPr/>
      <dgm:t>
        <a:bodyPr/>
        <a:lstStyle/>
        <a:p>
          <a:endParaRPr lang="ru-RU"/>
        </a:p>
      </dgm:t>
    </dgm:pt>
    <dgm:pt modelId="{06DDFE6F-436B-4D37-A270-6C40F9568667}" type="sibTrans" cxnId="{6B8991C5-BFE8-495F-81C5-33D58D6EEB77}">
      <dgm:prSet/>
      <dgm:spPr/>
      <dgm:t>
        <a:bodyPr/>
        <a:lstStyle/>
        <a:p>
          <a:endParaRPr lang="ru-RU"/>
        </a:p>
      </dgm:t>
    </dgm:pt>
    <dgm:pt modelId="{041690C1-3DB3-4736-A81F-E31207F8718E}">
      <dgm:prSet phldrT="[Текст]"/>
      <dgm:spPr/>
      <dgm:t>
        <a:bodyPr/>
        <a:lstStyle/>
        <a:p>
          <a:pPr marR="0" eaLnBrk="1" fontAlgn="auto" latinLnBrk="0" hangingPunct="1">
            <a:buClrTx/>
            <a:buSzTx/>
            <a:buFontTx/>
            <a:tabLst/>
            <a:defRPr/>
          </a:pPr>
          <a:r>
            <a:rPr lang="ru-RU" dirty="0" smtClean="0">
              <a:solidFill>
                <a:schemeClr val="accent2">
                  <a:lumMod val="50000"/>
                </a:schemeClr>
              </a:solidFill>
            </a:rPr>
            <a:t>Картинки должны быть яркими, привлекательными, быть удобными для манипуляций с ними</a:t>
          </a:r>
          <a:r>
            <a:rPr lang="ru-RU" dirty="0" smtClean="0">
              <a:solidFill>
                <a:schemeClr val="accent4">
                  <a:lumMod val="50000"/>
                </a:schemeClr>
              </a:solidFill>
            </a:rPr>
            <a:t>.</a:t>
          </a:r>
          <a:endParaRPr lang="ru-RU" dirty="0">
            <a:solidFill>
              <a:schemeClr val="accent4">
                <a:lumMod val="50000"/>
              </a:schemeClr>
            </a:solidFill>
          </a:endParaRPr>
        </a:p>
      </dgm:t>
    </dgm:pt>
    <dgm:pt modelId="{CF4A5C50-E022-411A-B2A9-B690850ED5DC}" type="parTrans" cxnId="{B9C39EFC-161D-419E-8637-E365DD929D0E}">
      <dgm:prSet/>
      <dgm:spPr/>
      <dgm:t>
        <a:bodyPr/>
        <a:lstStyle/>
        <a:p>
          <a:endParaRPr lang="ru-RU"/>
        </a:p>
      </dgm:t>
    </dgm:pt>
    <dgm:pt modelId="{D729FBEC-C39F-47FA-A96B-A6F003FC7A44}" type="sibTrans" cxnId="{B9C39EFC-161D-419E-8637-E365DD929D0E}">
      <dgm:prSet/>
      <dgm:spPr/>
      <dgm:t>
        <a:bodyPr/>
        <a:lstStyle/>
        <a:p>
          <a:endParaRPr lang="ru-RU"/>
        </a:p>
      </dgm:t>
    </dgm:pt>
    <dgm:pt modelId="{BA4DBADE-1F3A-4C53-A03C-18C99D56EA43}">
      <dgm:prSet phldrT="[Текст]"/>
      <dgm:spPr/>
      <dgm:t>
        <a:bodyPr/>
        <a:lstStyle/>
        <a:p>
          <a:pPr marR="0" eaLnBrk="1" fontAlgn="auto" latinLnBrk="0" hangingPunct="1">
            <a:buClrTx/>
            <a:buSzTx/>
            <a:buFontTx/>
            <a:tabLst/>
            <a:defRPr/>
          </a:pPr>
          <a:r>
            <a:rPr lang="ru-RU" dirty="0" smtClean="0">
              <a:solidFill>
                <a:schemeClr val="accent2">
                  <a:lumMod val="50000"/>
                </a:schemeClr>
              </a:solidFill>
            </a:rPr>
            <a:t>Поза для жестов: напротив, на уровне глаз.</a:t>
          </a:r>
          <a:endParaRPr lang="ru-RU" dirty="0">
            <a:solidFill>
              <a:schemeClr val="accent2">
                <a:lumMod val="50000"/>
              </a:schemeClr>
            </a:solidFill>
          </a:endParaRPr>
        </a:p>
      </dgm:t>
    </dgm:pt>
    <dgm:pt modelId="{15E95D4A-D800-408B-B25F-D7AE30A46D7F}" type="parTrans" cxnId="{D0A0578B-6697-4467-9995-4C410CCDDF0C}">
      <dgm:prSet/>
      <dgm:spPr/>
      <dgm:t>
        <a:bodyPr/>
        <a:lstStyle/>
        <a:p>
          <a:endParaRPr lang="ru-RU"/>
        </a:p>
      </dgm:t>
    </dgm:pt>
    <dgm:pt modelId="{CDCD531F-AA77-4E3E-BB6C-4910C98C7B20}" type="sibTrans" cxnId="{D0A0578B-6697-4467-9995-4C410CCDDF0C}">
      <dgm:prSet/>
      <dgm:spPr/>
      <dgm:t>
        <a:bodyPr/>
        <a:lstStyle/>
        <a:p>
          <a:endParaRPr lang="ru-RU"/>
        </a:p>
      </dgm:t>
    </dgm:pt>
    <dgm:pt modelId="{1B49EDA7-3D82-4C55-B313-76A6CBA8E9F7}">
      <dgm:prSet phldrT="[Текст]"/>
      <dgm:spPr/>
      <dgm:t>
        <a:bodyPr/>
        <a:lstStyle/>
        <a:p>
          <a:pPr marR="0" eaLnBrk="1" fontAlgn="auto" latinLnBrk="0" hangingPunct="1">
            <a:buClrTx/>
            <a:buSzTx/>
            <a:buFontTx/>
            <a:tabLst/>
            <a:defRPr/>
          </a:pPr>
          <a:r>
            <a:rPr lang="ru-RU" dirty="0" smtClean="0">
              <a:solidFill>
                <a:schemeClr val="accent2">
                  <a:lumMod val="50000"/>
                </a:schemeClr>
              </a:solidFill>
            </a:rPr>
            <a:t>Жесты должны быть легко выполняемыми, простыми, чтобы, по возможности, можно было догадаться об их значении. </a:t>
          </a:r>
          <a:endParaRPr lang="ru-RU" dirty="0">
            <a:solidFill>
              <a:schemeClr val="accent2">
                <a:lumMod val="50000"/>
              </a:schemeClr>
            </a:solidFill>
          </a:endParaRPr>
        </a:p>
      </dgm:t>
    </dgm:pt>
    <dgm:pt modelId="{414FEDA6-FAED-48F2-9E2D-C113B780BDF6}" type="parTrans" cxnId="{E4CAA7CB-0A46-4AAE-9B70-07678191EACC}">
      <dgm:prSet/>
      <dgm:spPr/>
      <dgm:t>
        <a:bodyPr/>
        <a:lstStyle/>
        <a:p>
          <a:endParaRPr lang="ru-RU"/>
        </a:p>
      </dgm:t>
    </dgm:pt>
    <dgm:pt modelId="{78F2B8AB-7D84-457D-89A2-B2C8EC74B3D0}" type="sibTrans" cxnId="{E4CAA7CB-0A46-4AAE-9B70-07678191EACC}">
      <dgm:prSet/>
      <dgm:spPr/>
      <dgm:t>
        <a:bodyPr/>
        <a:lstStyle/>
        <a:p>
          <a:endParaRPr lang="ru-RU"/>
        </a:p>
      </dgm:t>
    </dgm:pt>
    <dgm:pt modelId="{4559F623-9832-4E63-8B0A-FA27E42BD5B3}" type="pres">
      <dgm:prSet presAssocID="{778AFFCD-28B0-4630-8893-471E3B5A48BE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2AC427F-3EFC-460A-9C29-8F379BBA0FBF}" type="pres">
      <dgm:prSet presAssocID="{C3C21A5F-F3C2-4C31-8E64-4FE6B7E440CE}" presName="root1" presStyleCnt="0"/>
      <dgm:spPr/>
    </dgm:pt>
    <dgm:pt modelId="{915827A7-E9FA-4A74-9E22-9D04F3C09A35}" type="pres">
      <dgm:prSet presAssocID="{C3C21A5F-F3C2-4C31-8E64-4FE6B7E440CE}" presName="LevelOneTextNode" presStyleLbl="node0" presStyleIdx="0" presStyleCnt="1" custScaleX="118754" custScaleY="130378" custLinFactNeighborX="7398" custLinFactNeighborY="8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46C6570-4464-4098-B2EE-B5684645285C}" type="pres">
      <dgm:prSet presAssocID="{C3C21A5F-F3C2-4C31-8E64-4FE6B7E440CE}" presName="level2hierChild" presStyleCnt="0"/>
      <dgm:spPr/>
    </dgm:pt>
    <dgm:pt modelId="{8A317EAC-0CB0-4F80-A285-39FFC54F0056}" type="pres">
      <dgm:prSet presAssocID="{A9380E89-FE5F-4872-B853-63383A65BB7C}" presName="conn2-1" presStyleLbl="parChTrans1D2" presStyleIdx="0" presStyleCnt="8"/>
      <dgm:spPr/>
      <dgm:t>
        <a:bodyPr/>
        <a:lstStyle/>
        <a:p>
          <a:endParaRPr lang="ru-RU"/>
        </a:p>
      </dgm:t>
    </dgm:pt>
    <dgm:pt modelId="{29BE030A-F54C-46DA-A501-80286ECD1305}" type="pres">
      <dgm:prSet presAssocID="{A9380E89-FE5F-4872-B853-63383A65BB7C}" presName="connTx" presStyleLbl="parChTrans1D2" presStyleIdx="0" presStyleCnt="8"/>
      <dgm:spPr/>
      <dgm:t>
        <a:bodyPr/>
        <a:lstStyle/>
        <a:p>
          <a:endParaRPr lang="ru-RU"/>
        </a:p>
      </dgm:t>
    </dgm:pt>
    <dgm:pt modelId="{5F38EC76-D617-41E0-82FB-9B26FEA357ED}" type="pres">
      <dgm:prSet presAssocID="{143AB74D-18E8-4F0E-AF80-B25BC96C32C0}" presName="root2" presStyleCnt="0"/>
      <dgm:spPr/>
    </dgm:pt>
    <dgm:pt modelId="{E93B71DF-669D-4F31-A8EC-002B4E7BCE32}" type="pres">
      <dgm:prSet presAssocID="{143AB74D-18E8-4F0E-AF80-B25BC96C32C0}" presName="LevelTwoTextNode" presStyleLbl="node2" presStyleIdx="0" presStyleCnt="8" custScaleX="232614" custScaleY="69608" custLinFactNeighborX="-4269" custLinFactNeighborY="134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9F864CF-4E3C-482A-BA2F-3CF9AAF447B3}" type="pres">
      <dgm:prSet presAssocID="{143AB74D-18E8-4F0E-AF80-B25BC96C32C0}" presName="level3hierChild" presStyleCnt="0"/>
      <dgm:spPr/>
    </dgm:pt>
    <dgm:pt modelId="{FCA1C5DE-0970-42AD-A9C7-734BEABF7A7E}" type="pres">
      <dgm:prSet presAssocID="{414FEDA6-FAED-48F2-9E2D-C113B780BDF6}" presName="conn2-1" presStyleLbl="parChTrans1D2" presStyleIdx="1" presStyleCnt="8"/>
      <dgm:spPr/>
      <dgm:t>
        <a:bodyPr/>
        <a:lstStyle/>
        <a:p>
          <a:endParaRPr lang="ru-RU"/>
        </a:p>
      </dgm:t>
    </dgm:pt>
    <dgm:pt modelId="{680FC0D4-5F3E-4DED-9C90-9952A4EE6856}" type="pres">
      <dgm:prSet presAssocID="{414FEDA6-FAED-48F2-9E2D-C113B780BDF6}" presName="connTx" presStyleLbl="parChTrans1D2" presStyleIdx="1" presStyleCnt="8"/>
      <dgm:spPr/>
      <dgm:t>
        <a:bodyPr/>
        <a:lstStyle/>
        <a:p>
          <a:endParaRPr lang="ru-RU"/>
        </a:p>
      </dgm:t>
    </dgm:pt>
    <dgm:pt modelId="{854B8E06-BF52-4F9C-91A5-71C5F640A361}" type="pres">
      <dgm:prSet presAssocID="{1B49EDA7-3D82-4C55-B313-76A6CBA8E9F7}" presName="root2" presStyleCnt="0"/>
      <dgm:spPr/>
    </dgm:pt>
    <dgm:pt modelId="{7AABAE1A-3759-441A-AC8C-D3C815D00F10}" type="pres">
      <dgm:prSet presAssocID="{1B49EDA7-3D82-4C55-B313-76A6CBA8E9F7}" presName="LevelTwoTextNode" presStyleLbl="node2" presStyleIdx="1" presStyleCnt="8" custScaleX="232614" custScaleY="69608" custLinFactNeighborX="-4269" custLinFactNeighborY="137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6C0DAC0-C9C2-4CC7-9867-7C5145A63C3F}" type="pres">
      <dgm:prSet presAssocID="{1B49EDA7-3D82-4C55-B313-76A6CBA8E9F7}" presName="level3hierChild" presStyleCnt="0"/>
      <dgm:spPr/>
    </dgm:pt>
    <dgm:pt modelId="{7CF50A6D-E608-468E-BB2C-983DF78888D9}" type="pres">
      <dgm:prSet presAssocID="{15E95D4A-D800-408B-B25F-D7AE30A46D7F}" presName="conn2-1" presStyleLbl="parChTrans1D2" presStyleIdx="2" presStyleCnt="8"/>
      <dgm:spPr/>
      <dgm:t>
        <a:bodyPr/>
        <a:lstStyle/>
        <a:p>
          <a:endParaRPr lang="ru-RU"/>
        </a:p>
      </dgm:t>
    </dgm:pt>
    <dgm:pt modelId="{841A954F-2664-4ECB-A104-96F48F2A9826}" type="pres">
      <dgm:prSet presAssocID="{15E95D4A-D800-408B-B25F-D7AE30A46D7F}" presName="connTx" presStyleLbl="parChTrans1D2" presStyleIdx="2" presStyleCnt="8"/>
      <dgm:spPr/>
      <dgm:t>
        <a:bodyPr/>
        <a:lstStyle/>
        <a:p>
          <a:endParaRPr lang="ru-RU"/>
        </a:p>
      </dgm:t>
    </dgm:pt>
    <dgm:pt modelId="{00FCC722-3AAA-4F46-B914-6142BBF15587}" type="pres">
      <dgm:prSet presAssocID="{BA4DBADE-1F3A-4C53-A03C-18C99D56EA43}" presName="root2" presStyleCnt="0"/>
      <dgm:spPr/>
    </dgm:pt>
    <dgm:pt modelId="{E9A7A69E-756E-4769-BD21-EC7FB0D6BEDF}" type="pres">
      <dgm:prSet presAssocID="{BA4DBADE-1F3A-4C53-A03C-18C99D56EA43}" presName="LevelTwoTextNode" presStyleLbl="node2" presStyleIdx="2" presStyleCnt="8" custScaleX="232614" custScaleY="69608" custLinFactNeighborX="-4385" custLinFactNeighborY="-24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9F88409-4CB8-47E4-9790-95D1EF4EA17C}" type="pres">
      <dgm:prSet presAssocID="{BA4DBADE-1F3A-4C53-A03C-18C99D56EA43}" presName="level3hierChild" presStyleCnt="0"/>
      <dgm:spPr/>
    </dgm:pt>
    <dgm:pt modelId="{2020DFD8-843D-448E-A15D-39F66DB2B75B}" type="pres">
      <dgm:prSet presAssocID="{CF4A5C50-E022-411A-B2A9-B690850ED5DC}" presName="conn2-1" presStyleLbl="parChTrans1D2" presStyleIdx="3" presStyleCnt="8"/>
      <dgm:spPr/>
      <dgm:t>
        <a:bodyPr/>
        <a:lstStyle/>
        <a:p>
          <a:endParaRPr lang="ru-RU"/>
        </a:p>
      </dgm:t>
    </dgm:pt>
    <dgm:pt modelId="{A8B77574-1076-467E-8ECE-EB7FF7499DF6}" type="pres">
      <dgm:prSet presAssocID="{CF4A5C50-E022-411A-B2A9-B690850ED5DC}" presName="connTx" presStyleLbl="parChTrans1D2" presStyleIdx="3" presStyleCnt="8"/>
      <dgm:spPr/>
      <dgm:t>
        <a:bodyPr/>
        <a:lstStyle/>
        <a:p>
          <a:endParaRPr lang="ru-RU"/>
        </a:p>
      </dgm:t>
    </dgm:pt>
    <dgm:pt modelId="{58328EF2-7B70-4598-AE73-99FF975FF262}" type="pres">
      <dgm:prSet presAssocID="{041690C1-3DB3-4736-A81F-E31207F8718E}" presName="root2" presStyleCnt="0"/>
      <dgm:spPr/>
    </dgm:pt>
    <dgm:pt modelId="{F7A65487-3C5E-4B63-A046-EFE981F15F1A}" type="pres">
      <dgm:prSet presAssocID="{041690C1-3DB3-4736-A81F-E31207F8718E}" presName="LevelTwoTextNode" presStyleLbl="node2" presStyleIdx="3" presStyleCnt="8" custScaleX="232614" custScaleY="69608" custLinFactNeighborX="-4028" custLinFactNeighborY="-619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B286270-E6A5-47D6-AC45-56752837E93D}" type="pres">
      <dgm:prSet presAssocID="{041690C1-3DB3-4736-A81F-E31207F8718E}" presName="level3hierChild" presStyleCnt="0"/>
      <dgm:spPr/>
    </dgm:pt>
    <dgm:pt modelId="{2BF0EC45-423F-45EF-9CC7-4203A829B399}" type="pres">
      <dgm:prSet presAssocID="{7400868B-AD1B-4509-A397-4B6079F926A5}" presName="conn2-1" presStyleLbl="parChTrans1D2" presStyleIdx="4" presStyleCnt="8"/>
      <dgm:spPr/>
      <dgm:t>
        <a:bodyPr/>
        <a:lstStyle/>
        <a:p>
          <a:endParaRPr lang="ru-RU"/>
        </a:p>
      </dgm:t>
    </dgm:pt>
    <dgm:pt modelId="{3C7005A4-3C2E-4E3B-ADF1-15B271E3C209}" type="pres">
      <dgm:prSet presAssocID="{7400868B-AD1B-4509-A397-4B6079F926A5}" presName="connTx" presStyleLbl="parChTrans1D2" presStyleIdx="4" presStyleCnt="8"/>
      <dgm:spPr/>
      <dgm:t>
        <a:bodyPr/>
        <a:lstStyle/>
        <a:p>
          <a:endParaRPr lang="ru-RU"/>
        </a:p>
      </dgm:t>
    </dgm:pt>
    <dgm:pt modelId="{46BD2234-B028-4B0F-A51F-3A85B9A6999C}" type="pres">
      <dgm:prSet presAssocID="{1DEB3350-F29B-48EB-850E-DD8F99D176E1}" presName="root2" presStyleCnt="0"/>
      <dgm:spPr/>
    </dgm:pt>
    <dgm:pt modelId="{9C88F5A2-90E8-4F00-A7AA-23102F153964}" type="pres">
      <dgm:prSet presAssocID="{1DEB3350-F29B-48EB-850E-DD8F99D176E1}" presName="LevelTwoTextNode" presStyleLbl="node2" presStyleIdx="4" presStyleCnt="8" custScaleX="232614" custScaleY="69608" custLinFactNeighborX="-4269" custLinFactNeighborY="-997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F3C90E8-CCF1-4D37-B0C6-B81C92B5A277}" type="pres">
      <dgm:prSet presAssocID="{1DEB3350-F29B-48EB-850E-DD8F99D176E1}" presName="level3hierChild" presStyleCnt="0"/>
      <dgm:spPr/>
    </dgm:pt>
    <dgm:pt modelId="{3B068AD0-34F1-48F1-93B2-304808CFEB80}" type="pres">
      <dgm:prSet presAssocID="{14E93C95-4477-4CF5-8A69-D93C504607B6}" presName="conn2-1" presStyleLbl="parChTrans1D2" presStyleIdx="5" presStyleCnt="8"/>
      <dgm:spPr/>
      <dgm:t>
        <a:bodyPr/>
        <a:lstStyle/>
        <a:p>
          <a:endParaRPr lang="ru-RU"/>
        </a:p>
      </dgm:t>
    </dgm:pt>
    <dgm:pt modelId="{E8FA1D0D-93FA-4E1F-B4E0-39890F66B092}" type="pres">
      <dgm:prSet presAssocID="{14E93C95-4477-4CF5-8A69-D93C504607B6}" presName="connTx" presStyleLbl="parChTrans1D2" presStyleIdx="5" presStyleCnt="8"/>
      <dgm:spPr/>
      <dgm:t>
        <a:bodyPr/>
        <a:lstStyle/>
        <a:p>
          <a:endParaRPr lang="ru-RU"/>
        </a:p>
      </dgm:t>
    </dgm:pt>
    <dgm:pt modelId="{2BB1DE95-B7D8-49D3-A9A3-9AED6A0A50E8}" type="pres">
      <dgm:prSet presAssocID="{E410B295-5E91-4D11-9EE8-8D2DC7D746A2}" presName="root2" presStyleCnt="0"/>
      <dgm:spPr/>
    </dgm:pt>
    <dgm:pt modelId="{794A4E3E-67A4-4125-8D66-DA337F091EBE}" type="pres">
      <dgm:prSet presAssocID="{E410B295-5E91-4D11-9EE8-8D2DC7D746A2}" presName="LevelTwoTextNode" presStyleLbl="node2" presStyleIdx="5" presStyleCnt="8" custScaleX="231625" custScaleY="74043" custLinFactNeighborX="-4269" custLinFactNeighborY="-1478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67CA78E-6E03-4D71-8941-1F3578F67B29}" type="pres">
      <dgm:prSet presAssocID="{E410B295-5E91-4D11-9EE8-8D2DC7D746A2}" presName="level3hierChild" presStyleCnt="0"/>
      <dgm:spPr/>
    </dgm:pt>
    <dgm:pt modelId="{AEB85C70-E0BB-49B2-A75D-4614CDDF2D44}" type="pres">
      <dgm:prSet presAssocID="{64FED6CC-E164-4EB1-BB1B-3395C3FFAC38}" presName="conn2-1" presStyleLbl="parChTrans1D2" presStyleIdx="6" presStyleCnt="8"/>
      <dgm:spPr/>
      <dgm:t>
        <a:bodyPr/>
        <a:lstStyle/>
        <a:p>
          <a:endParaRPr lang="ru-RU"/>
        </a:p>
      </dgm:t>
    </dgm:pt>
    <dgm:pt modelId="{CF53A1A1-65F7-4526-B3F2-59FF5AC89AFC}" type="pres">
      <dgm:prSet presAssocID="{64FED6CC-E164-4EB1-BB1B-3395C3FFAC38}" presName="connTx" presStyleLbl="parChTrans1D2" presStyleIdx="6" presStyleCnt="8"/>
      <dgm:spPr/>
      <dgm:t>
        <a:bodyPr/>
        <a:lstStyle/>
        <a:p>
          <a:endParaRPr lang="ru-RU"/>
        </a:p>
      </dgm:t>
    </dgm:pt>
    <dgm:pt modelId="{A0A05B07-2A12-4A3B-8C08-EBEC478F22C6}" type="pres">
      <dgm:prSet presAssocID="{1F7E9679-D69B-4760-8003-13313A8F5930}" presName="root2" presStyleCnt="0"/>
      <dgm:spPr/>
    </dgm:pt>
    <dgm:pt modelId="{A3CC14FC-2344-48A8-961D-50195C55A689}" type="pres">
      <dgm:prSet presAssocID="{1F7E9679-D69B-4760-8003-13313A8F5930}" presName="LevelTwoTextNode" presStyleLbl="node2" presStyleIdx="6" presStyleCnt="8" custScaleX="231625" custScaleY="74043" custLinFactNeighborX="-3436" custLinFactNeighborY="-137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67BB3C6-9594-4871-8D07-5C29FD68C11F}" type="pres">
      <dgm:prSet presAssocID="{1F7E9679-D69B-4760-8003-13313A8F5930}" presName="level3hierChild" presStyleCnt="0"/>
      <dgm:spPr/>
    </dgm:pt>
    <dgm:pt modelId="{A80D1277-15C6-43CB-90DB-D36D39D7AF2E}" type="pres">
      <dgm:prSet presAssocID="{04BF6582-458F-41B2-A781-A5379DC4A652}" presName="conn2-1" presStyleLbl="parChTrans1D2" presStyleIdx="7" presStyleCnt="8"/>
      <dgm:spPr/>
      <dgm:t>
        <a:bodyPr/>
        <a:lstStyle/>
        <a:p>
          <a:endParaRPr lang="ru-RU"/>
        </a:p>
      </dgm:t>
    </dgm:pt>
    <dgm:pt modelId="{5F2E7607-2D2E-4EFC-A7AA-25A42BD6737C}" type="pres">
      <dgm:prSet presAssocID="{04BF6582-458F-41B2-A781-A5379DC4A652}" presName="connTx" presStyleLbl="parChTrans1D2" presStyleIdx="7" presStyleCnt="8"/>
      <dgm:spPr/>
      <dgm:t>
        <a:bodyPr/>
        <a:lstStyle/>
        <a:p>
          <a:endParaRPr lang="ru-RU"/>
        </a:p>
      </dgm:t>
    </dgm:pt>
    <dgm:pt modelId="{BE4244F6-708F-4544-898E-E76B41FDBAE7}" type="pres">
      <dgm:prSet presAssocID="{D836F162-E2B3-4758-B17B-44C3DB51B8E9}" presName="root2" presStyleCnt="0"/>
      <dgm:spPr/>
    </dgm:pt>
    <dgm:pt modelId="{7D4BDF5F-392D-4D54-9265-7760FD6355AD}" type="pres">
      <dgm:prSet presAssocID="{D836F162-E2B3-4758-B17B-44C3DB51B8E9}" presName="LevelTwoTextNode" presStyleLbl="node2" presStyleIdx="7" presStyleCnt="8" custScaleX="231625" custScaleY="74043" custLinFactNeighborX="-4269" custLinFactNeighborY="-1368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3E767ED-2EAB-4C19-A72C-8E062AFB0B87}" type="pres">
      <dgm:prSet presAssocID="{D836F162-E2B3-4758-B17B-44C3DB51B8E9}" presName="level3hierChild" presStyleCnt="0"/>
      <dgm:spPr/>
    </dgm:pt>
  </dgm:ptLst>
  <dgm:cxnLst>
    <dgm:cxn modelId="{0E326721-8052-4B20-BA11-4571291607AB}" type="presOf" srcId="{C3C21A5F-F3C2-4C31-8E64-4FE6B7E440CE}" destId="{915827A7-E9FA-4A74-9E22-9D04F3C09A35}" srcOrd="0" destOrd="0" presId="urn:microsoft.com/office/officeart/2008/layout/HorizontalMultiLevelHierarchy"/>
    <dgm:cxn modelId="{587EDD1B-7E82-4247-BC98-561D3E445200}" type="presOf" srcId="{04BF6582-458F-41B2-A781-A5379DC4A652}" destId="{A80D1277-15C6-43CB-90DB-D36D39D7AF2E}" srcOrd="0" destOrd="0" presId="urn:microsoft.com/office/officeart/2008/layout/HorizontalMultiLevelHierarchy"/>
    <dgm:cxn modelId="{C85A68E0-B13E-441A-AAFD-9C10C3944DA5}" type="presOf" srcId="{041690C1-3DB3-4736-A81F-E31207F8718E}" destId="{F7A65487-3C5E-4B63-A046-EFE981F15F1A}" srcOrd="0" destOrd="0" presId="urn:microsoft.com/office/officeart/2008/layout/HorizontalMultiLevelHierarchy"/>
    <dgm:cxn modelId="{434CC4D2-2450-4641-A04B-E0DBA7A8ED81}" srcId="{778AFFCD-28B0-4630-8893-471E3B5A48BE}" destId="{C3C21A5F-F3C2-4C31-8E64-4FE6B7E440CE}" srcOrd="0" destOrd="0" parTransId="{BB557951-7867-44E8-A436-771F7A5D1E52}" sibTransId="{0E4FF022-765E-4EE5-9443-AC789D3645D3}"/>
    <dgm:cxn modelId="{B36E7109-6DD4-40E5-873A-A3D858EF61F2}" type="presOf" srcId="{14E93C95-4477-4CF5-8A69-D93C504607B6}" destId="{E8FA1D0D-93FA-4E1F-B4E0-39890F66B092}" srcOrd="1" destOrd="0" presId="urn:microsoft.com/office/officeart/2008/layout/HorizontalMultiLevelHierarchy"/>
    <dgm:cxn modelId="{DA8F5A61-4C58-4C80-8A93-246CA127141B}" type="presOf" srcId="{A9380E89-FE5F-4872-B853-63383A65BB7C}" destId="{8A317EAC-0CB0-4F80-A285-39FFC54F0056}" srcOrd="0" destOrd="0" presId="urn:microsoft.com/office/officeart/2008/layout/HorizontalMultiLevelHierarchy"/>
    <dgm:cxn modelId="{0FEDA4E2-433E-46D3-82A8-2E9F7BB1BC41}" type="presOf" srcId="{CF4A5C50-E022-411A-B2A9-B690850ED5DC}" destId="{A8B77574-1076-467E-8ECE-EB7FF7499DF6}" srcOrd="1" destOrd="0" presId="urn:microsoft.com/office/officeart/2008/layout/HorizontalMultiLevelHierarchy"/>
    <dgm:cxn modelId="{4F707BA4-E7E4-49B7-BB03-D995014311D4}" srcId="{C3C21A5F-F3C2-4C31-8E64-4FE6B7E440CE}" destId="{D836F162-E2B3-4758-B17B-44C3DB51B8E9}" srcOrd="7" destOrd="0" parTransId="{04BF6582-458F-41B2-A781-A5379DC4A652}" sibTransId="{63773C8E-78F7-486F-AB64-64E98B54B4F1}"/>
    <dgm:cxn modelId="{20B1DF23-F5D8-49F7-9A4B-039766C09A71}" type="presOf" srcId="{E410B295-5E91-4D11-9EE8-8D2DC7D746A2}" destId="{794A4E3E-67A4-4125-8D66-DA337F091EBE}" srcOrd="0" destOrd="0" presId="urn:microsoft.com/office/officeart/2008/layout/HorizontalMultiLevelHierarchy"/>
    <dgm:cxn modelId="{ED03478E-B3A9-4690-8148-795BC906A4AD}" type="presOf" srcId="{143AB74D-18E8-4F0E-AF80-B25BC96C32C0}" destId="{E93B71DF-669D-4F31-A8EC-002B4E7BCE32}" srcOrd="0" destOrd="0" presId="urn:microsoft.com/office/officeart/2008/layout/HorizontalMultiLevelHierarchy"/>
    <dgm:cxn modelId="{6A2FD17E-3A14-4FB8-8BA3-65D3E190B535}" srcId="{C3C21A5F-F3C2-4C31-8E64-4FE6B7E440CE}" destId="{E410B295-5E91-4D11-9EE8-8D2DC7D746A2}" srcOrd="5" destOrd="0" parTransId="{14E93C95-4477-4CF5-8A69-D93C504607B6}" sibTransId="{BD51A38C-59E2-4F88-B1D2-32721227763C}"/>
    <dgm:cxn modelId="{9C3F284C-33D9-4CEA-9D7F-7543D64F243A}" type="presOf" srcId="{D836F162-E2B3-4758-B17B-44C3DB51B8E9}" destId="{7D4BDF5F-392D-4D54-9265-7760FD6355AD}" srcOrd="0" destOrd="0" presId="urn:microsoft.com/office/officeart/2008/layout/HorizontalMultiLevelHierarchy"/>
    <dgm:cxn modelId="{6D8232AB-1894-4945-8859-43147A5CBDFC}" srcId="{C3C21A5F-F3C2-4C31-8E64-4FE6B7E440CE}" destId="{1F7E9679-D69B-4760-8003-13313A8F5930}" srcOrd="6" destOrd="0" parTransId="{64FED6CC-E164-4EB1-BB1B-3395C3FFAC38}" sibTransId="{5984E0D9-888D-495A-B793-0BB3D01822A9}"/>
    <dgm:cxn modelId="{87E8C0EB-052D-4B6F-8DA3-2023B9BB9962}" type="presOf" srcId="{414FEDA6-FAED-48F2-9E2D-C113B780BDF6}" destId="{680FC0D4-5F3E-4DED-9C90-9952A4EE6856}" srcOrd="1" destOrd="0" presId="urn:microsoft.com/office/officeart/2008/layout/HorizontalMultiLevelHierarchy"/>
    <dgm:cxn modelId="{F890CD3E-8ACE-434B-A36B-F7F28EA79480}" type="presOf" srcId="{64FED6CC-E164-4EB1-BB1B-3395C3FFAC38}" destId="{AEB85C70-E0BB-49B2-A75D-4614CDDF2D44}" srcOrd="0" destOrd="0" presId="urn:microsoft.com/office/officeart/2008/layout/HorizontalMultiLevelHierarchy"/>
    <dgm:cxn modelId="{800C127C-C7AB-49C7-BBC2-BB10EC7A6681}" type="presOf" srcId="{414FEDA6-FAED-48F2-9E2D-C113B780BDF6}" destId="{FCA1C5DE-0970-42AD-A9C7-734BEABF7A7E}" srcOrd="0" destOrd="0" presId="urn:microsoft.com/office/officeart/2008/layout/HorizontalMultiLevelHierarchy"/>
    <dgm:cxn modelId="{5E95C98F-14EE-4AE0-A4AE-1970737F3F8D}" type="presOf" srcId="{1F7E9679-D69B-4760-8003-13313A8F5930}" destId="{A3CC14FC-2344-48A8-961D-50195C55A689}" srcOrd="0" destOrd="0" presId="urn:microsoft.com/office/officeart/2008/layout/HorizontalMultiLevelHierarchy"/>
    <dgm:cxn modelId="{56BD7458-61CD-4F68-A37D-C92EC80B8360}" type="presOf" srcId="{7400868B-AD1B-4509-A397-4B6079F926A5}" destId="{2BF0EC45-423F-45EF-9CC7-4203A829B399}" srcOrd="0" destOrd="0" presId="urn:microsoft.com/office/officeart/2008/layout/HorizontalMultiLevelHierarchy"/>
    <dgm:cxn modelId="{9737F795-F606-4179-9C00-336CF347F6A6}" type="presOf" srcId="{1B49EDA7-3D82-4C55-B313-76A6CBA8E9F7}" destId="{7AABAE1A-3759-441A-AC8C-D3C815D00F10}" srcOrd="0" destOrd="0" presId="urn:microsoft.com/office/officeart/2008/layout/HorizontalMultiLevelHierarchy"/>
    <dgm:cxn modelId="{6DC2087C-A324-4C49-8AD5-D7C41A48B29E}" type="presOf" srcId="{778AFFCD-28B0-4630-8893-471E3B5A48BE}" destId="{4559F623-9832-4E63-8B0A-FA27E42BD5B3}" srcOrd="0" destOrd="0" presId="urn:microsoft.com/office/officeart/2008/layout/HorizontalMultiLevelHierarchy"/>
    <dgm:cxn modelId="{006091AC-3133-4BA4-9450-0CE93B0C7370}" type="presOf" srcId="{15E95D4A-D800-408B-B25F-D7AE30A46D7F}" destId="{7CF50A6D-E608-468E-BB2C-983DF78888D9}" srcOrd="0" destOrd="0" presId="urn:microsoft.com/office/officeart/2008/layout/HorizontalMultiLevelHierarchy"/>
    <dgm:cxn modelId="{5CC4B43E-4406-4214-B905-2D9466848D63}" srcId="{C3C21A5F-F3C2-4C31-8E64-4FE6B7E440CE}" destId="{143AB74D-18E8-4F0E-AF80-B25BC96C32C0}" srcOrd="0" destOrd="0" parTransId="{A9380E89-FE5F-4872-B853-63383A65BB7C}" sibTransId="{2AC26769-4097-4EA0-9645-F27CBA0087A2}"/>
    <dgm:cxn modelId="{92FDD18E-B167-4BC0-976C-26C4D174ABAF}" type="presOf" srcId="{04BF6582-458F-41B2-A781-A5379DC4A652}" destId="{5F2E7607-2D2E-4EFC-A7AA-25A42BD6737C}" srcOrd="1" destOrd="0" presId="urn:microsoft.com/office/officeart/2008/layout/HorizontalMultiLevelHierarchy"/>
    <dgm:cxn modelId="{6B8991C5-BFE8-495F-81C5-33D58D6EEB77}" srcId="{C3C21A5F-F3C2-4C31-8E64-4FE6B7E440CE}" destId="{1DEB3350-F29B-48EB-850E-DD8F99D176E1}" srcOrd="4" destOrd="0" parTransId="{7400868B-AD1B-4509-A397-4B6079F926A5}" sibTransId="{06DDFE6F-436B-4D37-A270-6C40F9568667}"/>
    <dgm:cxn modelId="{704DE548-DCFD-4629-AD3A-A0B180947D9C}" type="presOf" srcId="{14E93C95-4477-4CF5-8A69-D93C504607B6}" destId="{3B068AD0-34F1-48F1-93B2-304808CFEB80}" srcOrd="0" destOrd="0" presId="urn:microsoft.com/office/officeart/2008/layout/HorizontalMultiLevelHierarchy"/>
    <dgm:cxn modelId="{076C62E3-AC8E-494B-AC5A-74056DD68913}" type="presOf" srcId="{7400868B-AD1B-4509-A397-4B6079F926A5}" destId="{3C7005A4-3C2E-4E3B-ADF1-15B271E3C209}" srcOrd="1" destOrd="0" presId="urn:microsoft.com/office/officeart/2008/layout/HorizontalMultiLevelHierarchy"/>
    <dgm:cxn modelId="{D0A0578B-6697-4467-9995-4C410CCDDF0C}" srcId="{C3C21A5F-F3C2-4C31-8E64-4FE6B7E440CE}" destId="{BA4DBADE-1F3A-4C53-A03C-18C99D56EA43}" srcOrd="2" destOrd="0" parTransId="{15E95D4A-D800-408B-B25F-D7AE30A46D7F}" sibTransId="{CDCD531F-AA77-4E3E-BB6C-4910C98C7B20}"/>
    <dgm:cxn modelId="{E054BBE1-0AD0-41C6-A3DC-1090AE747BC9}" type="presOf" srcId="{1DEB3350-F29B-48EB-850E-DD8F99D176E1}" destId="{9C88F5A2-90E8-4F00-A7AA-23102F153964}" srcOrd="0" destOrd="0" presId="urn:microsoft.com/office/officeart/2008/layout/HorizontalMultiLevelHierarchy"/>
    <dgm:cxn modelId="{3225CB93-682B-4E61-ADFE-08C54A1C7231}" type="presOf" srcId="{BA4DBADE-1F3A-4C53-A03C-18C99D56EA43}" destId="{E9A7A69E-756E-4769-BD21-EC7FB0D6BEDF}" srcOrd="0" destOrd="0" presId="urn:microsoft.com/office/officeart/2008/layout/HorizontalMultiLevelHierarchy"/>
    <dgm:cxn modelId="{B9C39EFC-161D-419E-8637-E365DD929D0E}" srcId="{C3C21A5F-F3C2-4C31-8E64-4FE6B7E440CE}" destId="{041690C1-3DB3-4736-A81F-E31207F8718E}" srcOrd="3" destOrd="0" parTransId="{CF4A5C50-E022-411A-B2A9-B690850ED5DC}" sibTransId="{D729FBEC-C39F-47FA-A96B-A6F003FC7A44}"/>
    <dgm:cxn modelId="{E4CAA7CB-0A46-4AAE-9B70-07678191EACC}" srcId="{C3C21A5F-F3C2-4C31-8E64-4FE6B7E440CE}" destId="{1B49EDA7-3D82-4C55-B313-76A6CBA8E9F7}" srcOrd="1" destOrd="0" parTransId="{414FEDA6-FAED-48F2-9E2D-C113B780BDF6}" sibTransId="{78F2B8AB-7D84-457D-89A2-B2C8EC74B3D0}"/>
    <dgm:cxn modelId="{D1A29900-F64D-47A2-A901-B2652BE25B51}" type="presOf" srcId="{64FED6CC-E164-4EB1-BB1B-3395C3FFAC38}" destId="{CF53A1A1-65F7-4526-B3F2-59FF5AC89AFC}" srcOrd="1" destOrd="0" presId="urn:microsoft.com/office/officeart/2008/layout/HorizontalMultiLevelHierarchy"/>
    <dgm:cxn modelId="{B65BBE00-5251-46CF-B45B-35594BE70778}" type="presOf" srcId="{A9380E89-FE5F-4872-B853-63383A65BB7C}" destId="{29BE030A-F54C-46DA-A501-80286ECD1305}" srcOrd="1" destOrd="0" presId="urn:microsoft.com/office/officeart/2008/layout/HorizontalMultiLevelHierarchy"/>
    <dgm:cxn modelId="{9D51D9DD-BB58-4B07-B646-12D09DE0D683}" type="presOf" srcId="{15E95D4A-D800-408B-B25F-D7AE30A46D7F}" destId="{841A954F-2664-4ECB-A104-96F48F2A9826}" srcOrd="1" destOrd="0" presId="urn:microsoft.com/office/officeart/2008/layout/HorizontalMultiLevelHierarchy"/>
    <dgm:cxn modelId="{0173E91C-600F-4010-B929-B931840417DA}" type="presOf" srcId="{CF4A5C50-E022-411A-B2A9-B690850ED5DC}" destId="{2020DFD8-843D-448E-A15D-39F66DB2B75B}" srcOrd="0" destOrd="0" presId="urn:microsoft.com/office/officeart/2008/layout/HorizontalMultiLevelHierarchy"/>
    <dgm:cxn modelId="{17ACC311-662E-4790-82A3-7B2C52DE0AFA}" type="presParOf" srcId="{4559F623-9832-4E63-8B0A-FA27E42BD5B3}" destId="{02AC427F-3EFC-460A-9C29-8F379BBA0FBF}" srcOrd="0" destOrd="0" presId="urn:microsoft.com/office/officeart/2008/layout/HorizontalMultiLevelHierarchy"/>
    <dgm:cxn modelId="{EE87D034-8312-4086-95FC-F14AC981E1C4}" type="presParOf" srcId="{02AC427F-3EFC-460A-9C29-8F379BBA0FBF}" destId="{915827A7-E9FA-4A74-9E22-9D04F3C09A35}" srcOrd="0" destOrd="0" presId="urn:microsoft.com/office/officeart/2008/layout/HorizontalMultiLevelHierarchy"/>
    <dgm:cxn modelId="{DAB4DBAB-9875-43D9-BEE7-BE09262EEEB9}" type="presParOf" srcId="{02AC427F-3EFC-460A-9C29-8F379BBA0FBF}" destId="{246C6570-4464-4098-B2EE-B5684645285C}" srcOrd="1" destOrd="0" presId="urn:microsoft.com/office/officeart/2008/layout/HorizontalMultiLevelHierarchy"/>
    <dgm:cxn modelId="{23A32945-FA89-4E16-9A66-CC081EF96E22}" type="presParOf" srcId="{246C6570-4464-4098-B2EE-B5684645285C}" destId="{8A317EAC-0CB0-4F80-A285-39FFC54F0056}" srcOrd="0" destOrd="0" presId="urn:microsoft.com/office/officeart/2008/layout/HorizontalMultiLevelHierarchy"/>
    <dgm:cxn modelId="{F599700A-BEE1-4084-A94D-CA625B899A46}" type="presParOf" srcId="{8A317EAC-0CB0-4F80-A285-39FFC54F0056}" destId="{29BE030A-F54C-46DA-A501-80286ECD1305}" srcOrd="0" destOrd="0" presId="urn:microsoft.com/office/officeart/2008/layout/HorizontalMultiLevelHierarchy"/>
    <dgm:cxn modelId="{789DCE6E-119B-4E34-B6C1-4EF64CCD94AE}" type="presParOf" srcId="{246C6570-4464-4098-B2EE-B5684645285C}" destId="{5F38EC76-D617-41E0-82FB-9B26FEA357ED}" srcOrd="1" destOrd="0" presId="urn:microsoft.com/office/officeart/2008/layout/HorizontalMultiLevelHierarchy"/>
    <dgm:cxn modelId="{0061D1F0-87D9-4161-AA22-3C37DEF28A1C}" type="presParOf" srcId="{5F38EC76-D617-41E0-82FB-9B26FEA357ED}" destId="{E93B71DF-669D-4F31-A8EC-002B4E7BCE32}" srcOrd="0" destOrd="0" presId="urn:microsoft.com/office/officeart/2008/layout/HorizontalMultiLevelHierarchy"/>
    <dgm:cxn modelId="{337D901F-4D8B-4811-88A6-811527D1E6BF}" type="presParOf" srcId="{5F38EC76-D617-41E0-82FB-9B26FEA357ED}" destId="{D9F864CF-4E3C-482A-BA2F-3CF9AAF447B3}" srcOrd="1" destOrd="0" presId="urn:microsoft.com/office/officeart/2008/layout/HorizontalMultiLevelHierarchy"/>
    <dgm:cxn modelId="{978C196F-212C-4ABA-A364-6B02B18A5788}" type="presParOf" srcId="{246C6570-4464-4098-B2EE-B5684645285C}" destId="{FCA1C5DE-0970-42AD-A9C7-734BEABF7A7E}" srcOrd="2" destOrd="0" presId="urn:microsoft.com/office/officeart/2008/layout/HorizontalMultiLevelHierarchy"/>
    <dgm:cxn modelId="{A4D954F0-874B-414B-B6AD-C2FB753BD703}" type="presParOf" srcId="{FCA1C5DE-0970-42AD-A9C7-734BEABF7A7E}" destId="{680FC0D4-5F3E-4DED-9C90-9952A4EE6856}" srcOrd="0" destOrd="0" presId="urn:microsoft.com/office/officeart/2008/layout/HorizontalMultiLevelHierarchy"/>
    <dgm:cxn modelId="{3A55DB0B-941F-4372-BE03-E2D19A9D4E4C}" type="presParOf" srcId="{246C6570-4464-4098-B2EE-B5684645285C}" destId="{854B8E06-BF52-4F9C-91A5-71C5F640A361}" srcOrd="3" destOrd="0" presId="urn:microsoft.com/office/officeart/2008/layout/HorizontalMultiLevelHierarchy"/>
    <dgm:cxn modelId="{17675BC6-ECDA-4842-A4D3-2DB5D8B8A359}" type="presParOf" srcId="{854B8E06-BF52-4F9C-91A5-71C5F640A361}" destId="{7AABAE1A-3759-441A-AC8C-D3C815D00F10}" srcOrd="0" destOrd="0" presId="urn:microsoft.com/office/officeart/2008/layout/HorizontalMultiLevelHierarchy"/>
    <dgm:cxn modelId="{D412D37B-2BB0-4A7C-8066-A12979EE6DB0}" type="presParOf" srcId="{854B8E06-BF52-4F9C-91A5-71C5F640A361}" destId="{26C0DAC0-C9C2-4CC7-9867-7C5145A63C3F}" srcOrd="1" destOrd="0" presId="urn:microsoft.com/office/officeart/2008/layout/HorizontalMultiLevelHierarchy"/>
    <dgm:cxn modelId="{E65D3C71-9CC7-4E46-B012-AE54B6E50788}" type="presParOf" srcId="{246C6570-4464-4098-B2EE-B5684645285C}" destId="{7CF50A6D-E608-468E-BB2C-983DF78888D9}" srcOrd="4" destOrd="0" presId="urn:microsoft.com/office/officeart/2008/layout/HorizontalMultiLevelHierarchy"/>
    <dgm:cxn modelId="{F957D305-14FC-4194-8AB6-1B53C2C81443}" type="presParOf" srcId="{7CF50A6D-E608-468E-BB2C-983DF78888D9}" destId="{841A954F-2664-4ECB-A104-96F48F2A9826}" srcOrd="0" destOrd="0" presId="urn:microsoft.com/office/officeart/2008/layout/HorizontalMultiLevelHierarchy"/>
    <dgm:cxn modelId="{15BAEAEA-C0B2-42A0-BE9B-4E36C2CC97EC}" type="presParOf" srcId="{246C6570-4464-4098-B2EE-B5684645285C}" destId="{00FCC722-3AAA-4F46-B914-6142BBF15587}" srcOrd="5" destOrd="0" presId="urn:microsoft.com/office/officeart/2008/layout/HorizontalMultiLevelHierarchy"/>
    <dgm:cxn modelId="{5983FA15-4B0D-4440-8776-B8F254A84DF5}" type="presParOf" srcId="{00FCC722-3AAA-4F46-B914-6142BBF15587}" destId="{E9A7A69E-756E-4769-BD21-EC7FB0D6BEDF}" srcOrd="0" destOrd="0" presId="urn:microsoft.com/office/officeart/2008/layout/HorizontalMultiLevelHierarchy"/>
    <dgm:cxn modelId="{ED21D4CE-96CC-4331-8268-237A24994CEC}" type="presParOf" srcId="{00FCC722-3AAA-4F46-B914-6142BBF15587}" destId="{99F88409-4CB8-47E4-9790-95D1EF4EA17C}" srcOrd="1" destOrd="0" presId="urn:microsoft.com/office/officeart/2008/layout/HorizontalMultiLevelHierarchy"/>
    <dgm:cxn modelId="{1594F233-8312-423C-B6C6-0E0E4BFD9C9C}" type="presParOf" srcId="{246C6570-4464-4098-B2EE-B5684645285C}" destId="{2020DFD8-843D-448E-A15D-39F66DB2B75B}" srcOrd="6" destOrd="0" presId="urn:microsoft.com/office/officeart/2008/layout/HorizontalMultiLevelHierarchy"/>
    <dgm:cxn modelId="{EAE34478-518C-4FDA-9EDC-70F810E8CF54}" type="presParOf" srcId="{2020DFD8-843D-448E-A15D-39F66DB2B75B}" destId="{A8B77574-1076-467E-8ECE-EB7FF7499DF6}" srcOrd="0" destOrd="0" presId="urn:microsoft.com/office/officeart/2008/layout/HorizontalMultiLevelHierarchy"/>
    <dgm:cxn modelId="{D18926FB-E701-4BCE-AF31-43772F8A47D7}" type="presParOf" srcId="{246C6570-4464-4098-B2EE-B5684645285C}" destId="{58328EF2-7B70-4598-AE73-99FF975FF262}" srcOrd="7" destOrd="0" presId="urn:microsoft.com/office/officeart/2008/layout/HorizontalMultiLevelHierarchy"/>
    <dgm:cxn modelId="{EFDD4E26-E7FC-4F38-A46F-1DE833F6D22C}" type="presParOf" srcId="{58328EF2-7B70-4598-AE73-99FF975FF262}" destId="{F7A65487-3C5E-4B63-A046-EFE981F15F1A}" srcOrd="0" destOrd="0" presId="urn:microsoft.com/office/officeart/2008/layout/HorizontalMultiLevelHierarchy"/>
    <dgm:cxn modelId="{ABDA6391-A77A-4EB5-8BF5-8B21B22392C4}" type="presParOf" srcId="{58328EF2-7B70-4598-AE73-99FF975FF262}" destId="{9B286270-E6A5-47D6-AC45-56752837E93D}" srcOrd="1" destOrd="0" presId="urn:microsoft.com/office/officeart/2008/layout/HorizontalMultiLevelHierarchy"/>
    <dgm:cxn modelId="{165E77C0-2E0E-4368-BF62-33E1975A28D8}" type="presParOf" srcId="{246C6570-4464-4098-B2EE-B5684645285C}" destId="{2BF0EC45-423F-45EF-9CC7-4203A829B399}" srcOrd="8" destOrd="0" presId="urn:microsoft.com/office/officeart/2008/layout/HorizontalMultiLevelHierarchy"/>
    <dgm:cxn modelId="{C3159AC2-846E-4A6A-8CBB-AAD42F7B79B7}" type="presParOf" srcId="{2BF0EC45-423F-45EF-9CC7-4203A829B399}" destId="{3C7005A4-3C2E-4E3B-ADF1-15B271E3C209}" srcOrd="0" destOrd="0" presId="urn:microsoft.com/office/officeart/2008/layout/HorizontalMultiLevelHierarchy"/>
    <dgm:cxn modelId="{E374B039-B928-4A62-ADC4-ACB89A63F903}" type="presParOf" srcId="{246C6570-4464-4098-B2EE-B5684645285C}" destId="{46BD2234-B028-4B0F-A51F-3A85B9A6999C}" srcOrd="9" destOrd="0" presId="urn:microsoft.com/office/officeart/2008/layout/HorizontalMultiLevelHierarchy"/>
    <dgm:cxn modelId="{1116F25E-690D-4B5F-8E70-E25028AC3B75}" type="presParOf" srcId="{46BD2234-B028-4B0F-A51F-3A85B9A6999C}" destId="{9C88F5A2-90E8-4F00-A7AA-23102F153964}" srcOrd="0" destOrd="0" presId="urn:microsoft.com/office/officeart/2008/layout/HorizontalMultiLevelHierarchy"/>
    <dgm:cxn modelId="{4BC71057-C020-4D85-B599-ABBA6C21CAB8}" type="presParOf" srcId="{46BD2234-B028-4B0F-A51F-3A85B9A6999C}" destId="{CF3C90E8-CCF1-4D37-B0C6-B81C92B5A277}" srcOrd="1" destOrd="0" presId="urn:microsoft.com/office/officeart/2008/layout/HorizontalMultiLevelHierarchy"/>
    <dgm:cxn modelId="{870458BD-D80D-4E47-8018-534164106DB5}" type="presParOf" srcId="{246C6570-4464-4098-B2EE-B5684645285C}" destId="{3B068AD0-34F1-48F1-93B2-304808CFEB80}" srcOrd="10" destOrd="0" presId="urn:microsoft.com/office/officeart/2008/layout/HorizontalMultiLevelHierarchy"/>
    <dgm:cxn modelId="{25FE2BE7-88A9-4AEA-8F0B-0C1DCF7542AC}" type="presParOf" srcId="{3B068AD0-34F1-48F1-93B2-304808CFEB80}" destId="{E8FA1D0D-93FA-4E1F-B4E0-39890F66B092}" srcOrd="0" destOrd="0" presId="urn:microsoft.com/office/officeart/2008/layout/HorizontalMultiLevelHierarchy"/>
    <dgm:cxn modelId="{E12F16DF-39D3-4038-A412-5B09C128C7EA}" type="presParOf" srcId="{246C6570-4464-4098-B2EE-B5684645285C}" destId="{2BB1DE95-B7D8-49D3-A9A3-9AED6A0A50E8}" srcOrd="11" destOrd="0" presId="urn:microsoft.com/office/officeart/2008/layout/HorizontalMultiLevelHierarchy"/>
    <dgm:cxn modelId="{3667BFB1-C69F-4460-9E33-813AF6B32476}" type="presParOf" srcId="{2BB1DE95-B7D8-49D3-A9A3-9AED6A0A50E8}" destId="{794A4E3E-67A4-4125-8D66-DA337F091EBE}" srcOrd="0" destOrd="0" presId="urn:microsoft.com/office/officeart/2008/layout/HorizontalMultiLevelHierarchy"/>
    <dgm:cxn modelId="{EF937758-229C-4604-BFC7-60D9259E0F32}" type="presParOf" srcId="{2BB1DE95-B7D8-49D3-A9A3-9AED6A0A50E8}" destId="{067CA78E-6E03-4D71-8941-1F3578F67B29}" srcOrd="1" destOrd="0" presId="urn:microsoft.com/office/officeart/2008/layout/HorizontalMultiLevelHierarchy"/>
    <dgm:cxn modelId="{59F0D829-7DC3-4B34-9A7E-5AA2AFC6DE76}" type="presParOf" srcId="{246C6570-4464-4098-B2EE-B5684645285C}" destId="{AEB85C70-E0BB-49B2-A75D-4614CDDF2D44}" srcOrd="12" destOrd="0" presId="urn:microsoft.com/office/officeart/2008/layout/HorizontalMultiLevelHierarchy"/>
    <dgm:cxn modelId="{BB39009D-0ED3-44F2-8229-0FC721CC4664}" type="presParOf" srcId="{AEB85C70-E0BB-49B2-A75D-4614CDDF2D44}" destId="{CF53A1A1-65F7-4526-B3F2-59FF5AC89AFC}" srcOrd="0" destOrd="0" presId="urn:microsoft.com/office/officeart/2008/layout/HorizontalMultiLevelHierarchy"/>
    <dgm:cxn modelId="{5DF55370-CE63-46C9-B112-992C2877E1D2}" type="presParOf" srcId="{246C6570-4464-4098-B2EE-B5684645285C}" destId="{A0A05B07-2A12-4A3B-8C08-EBEC478F22C6}" srcOrd="13" destOrd="0" presId="urn:microsoft.com/office/officeart/2008/layout/HorizontalMultiLevelHierarchy"/>
    <dgm:cxn modelId="{FB142B23-C173-4174-B803-0BBFD1E37E9A}" type="presParOf" srcId="{A0A05B07-2A12-4A3B-8C08-EBEC478F22C6}" destId="{A3CC14FC-2344-48A8-961D-50195C55A689}" srcOrd="0" destOrd="0" presId="urn:microsoft.com/office/officeart/2008/layout/HorizontalMultiLevelHierarchy"/>
    <dgm:cxn modelId="{1649F79F-7EED-4C83-93FC-FBADAC0363F1}" type="presParOf" srcId="{A0A05B07-2A12-4A3B-8C08-EBEC478F22C6}" destId="{C67BB3C6-9594-4871-8D07-5C29FD68C11F}" srcOrd="1" destOrd="0" presId="urn:microsoft.com/office/officeart/2008/layout/HorizontalMultiLevelHierarchy"/>
    <dgm:cxn modelId="{AC5F8AFA-FBD3-4688-BBCC-CD198F17EA16}" type="presParOf" srcId="{246C6570-4464-4098-B2EE-B5684645285C}" destId="{A80D1277-15C6-43CB-90DB-D36D39D7AF2E}" srcOrd="14" destOrd="0" presId="urn:microsoft.com/office/officeart/2008/layout/HorizontalMultiLevelHierarchy"/>
    <dgm:cxn modelId="{FE2EBE47-4261-446C-A7AE-86BD8FE534DD}" type="presParOf" srcId="{A80D1277-15C6-43CB-90DB-D36D39D7AF2E}" destId="{5F2E7607-2D2E-4EFC-A7AA-25A42BD6737C}" srcOrd="0" destOrd="0" presId="urn:microsoft.com/office/officeart/2008/layout/HorizontalMultiLevelHierarchy"/>
    <dgm:cxn modelId="{0337F2C9-7F1B-41CF-924E-3E39031FBF4C}" type="presParOf" srcId="{246C6570-4464-4098-B2EE-B5684645285C}" destId="{BE4244F6-708F-4544-898E-E76B41FDBAE7}" srcOrd="15" destOrd="0" presId="urn:microsoft.com/office/officeart/2008/layout/HorizontalMultiLevelHierarchy"/>
    <dgm:cxn modelId="{6D0B004B-BBB0-41B4-8C80-A88E5E2BCE46}" type="presParOf" srcId="{BE4244F6-708F-4544-898E-E76B41FDBAE7}" destId="{7D4BDF5F-392D-4D54-9265-7760FD6355AD}" srcOrd="0" destOrd="0" presId="urn:microsoft.com/office/officeart/2008/layout/HorizontalMultiLevelHierarchy"/>
    <dgm:cxn modelId="{B96A83F2-1E7D-4E63-9AD4-499E695D9BC2}" type="presParOf" srcId="{BE4244F6-708F-4544-898E-E76B41FDBAE7}" destId="{53E767ED-2EAB-4C19-A72C-8E062AFB0B87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E80B65A-A15B-46C0-8572-F8527A5A8DF2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47B626F8-5713-4D97-B15F-F85657152B08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>
                  <a:lumMod val="90000"/>
                  <a:lumOff val="10000"/>
                </a:schemeClr>
              </a:solidFill>
            </a:rPr>
            <a:t>Прежде чем сказать что-то, убедитесь, что ребенок готов вас услышать.</a:t>
          </a:r>
          <a:endParaRPr lang="ru-RU" sz="1800" dirty="0">
            <a:solidFill>
              <a:schemeClr val="tx1">
                <a:lumMod val="90000"/>
                <a:lumOff val="10000"/>
              </a:schemeClr>
            </a:solidFill>
          </a:endParaRPr>
        </a:p>
      </dgm:t>
    </dgm:pt>
    <dgm:pt modelId="{77E24D85-B94D-42A2-BFAF-AAB5F50A3D80}" type="parTrans" cxnId="{FE813F31-386E-439E-B09D-2A60B0D0AE8D}">
      <dgm:prSet/>
      <dgm:spPr/>
      <dgm:t>
        <a:bodyPr/>
        <a:lstStyle/>
        <a:p>
          <a:endParaRPr lang="ru-RU"/>
        </a:p>
      </dgm:t>
    </dgm:pt>
    <dgm:pt modelId="{FF4757B1-BCD3-4A0C-A93A-3F94FA05D171}" type="sibTrans" cxnId="{FE813F31-386E-439E-B09D-2A60B0D0AE8D}">
      <dgm:prSet/>
      <dgm:spPr/>
      <dgm:t>
        <a:bodyPr/>
        <a:lstStyle/>
        <a:p>
          <a:endParaRPr lang="ru-RU"/>
        </a:p>
      </dgm:t>
    </dgm:pt>
    <dgm:pt modelId="{6B5E9B8E-12ED-41A5-881A-26B945221864}">
      <dgm:prSet phldrT="[Текст]" custT="1"/>
      <dgm:spPr/>
      <dgm:t>
        <a:bodyPr/>
        <a:lstStyle/>
        <a:p>
          <a:pPr algn="ctr"/>
          <a:r>
            <a:rPr lang="ru-RU" sz="1700" dirty="0" smtClean="0">
              <a:solidFill>
                <a:schemeClr val="tx1">
                  <a:lumMod val="90000"/>
                  <a:lumOff val="10000"/>
                </a:schemeClr>
              </a:solidFill>
            </a:rPr>
            <a:t>Во время общения важно использовать визуальный контакт использовать мимику, выражение лица, а также следить за мимикой и жестами ребенка, анализировать их.</a:t>
          </a:r>
          <a:endParaRPr lang="ru-RU" sz="1700" dirty="0">
            <a:solidFill>
              <a:schemeClr val="tx1">
                <a:lumMod val="90000"/>
                <a:lumOff val="10000"/>
              </a:schemeClr>
            </a:solidFill>
          </a:endParaRPr>
        </a:p>
      </dgm:t>
    </dgm:pt>
    <dgm:pt modelId="{3A254537-F7A3-4059-A758-A15C2DE7377D}" type="parTrans" cxnId="{69DD6BE4-5370-4646-8A95-0F97072BA54B}">
      <dgm:prSet/>
      <dgm:spPr/>
      <dgm:t>
        <a:bodyPr/>
        <a:lstStyle/>
        <a:p>
          <a:endParaRPr lang="ru-RU"/>
        </a:p>
      </dgm:t>
    </dgm:pt>
    <dgm:pt modelId="{25FF7E6E-B4ED-4E9C-A18F-A2816B746EDA}" type="sibTrans" cxnId="{69DD6BE4-5370-4646-8A95-0F97072BA54B}">
      <dgm:prSet/>
      <dgm:spPr/>
      <dgm:t>
        <a:bodyPr/>
        <a:lstStyle/>
        <a:p>
          <a:endParaRPr lang="ru-RU"/>
        </a:p>
      </dgm:t>
    </dgm:pt>
    <dgm:pt modelId="{94F2C9D3-CF14-47EA-BF7C-B1E94CD85D13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>
                  <a:lumMod val="90000"/>
                  <a:lumOff val="10000"/>
                </a:schemeClr>
              </a:solidFill>
            </a:rPr>
            <a:t>Убедитесь, что ребенок видит ваши глаза и лицо в целом. </a:t>
          </a:r>
          <a:endParaRPr lang="ru-RU" sz="1800" dirty="0">
            <a:solidFill>
              <a:schemeClr val="tx1">
                <a:lumMod val="90000"/>
                <a:lumOff val="10000"/>
              </a:schemeClr>
            </a:solidFill>
          </a:endParaRPr>
        </a:p>
      </dgm:t>
    </dgm:pt>
    <dgm:pt modelId="{6F80A39F-D555-4596-BABC-49DEE93082A9}" type="parTrans" cxnId="{7BB35610-A3F3-4D06-9247-72FE199B132A}">
      <dgm:prSet/>
      <dgm:spPr/>
      <dgm:t>
        <a:bodyPr/>
        <a:lstStyle/>
        <a:p>
          <a:endParaRPr lang="ru-RU"/>
        </a:p>
      </dgm:t>
    </dgm:pt>
    <dgm:pt modelId="{6D70E17A-2E26-45D3-8A29-6E7601F9B74A}" type="sibTrans" cxnId="{7BB35610-A3F3-4D06-9247-72FE199B132A}">
      <dgm:prSet/>
      <dgm:spPr/>
      <dgm:t>
        <a:bodyPr/>
        <a:lstStyle/>
        <a:p>
          <a:endParaRPr lang="ru-RU"/>
        </a:p>
      </dgm:t>
    </dgm:pt>
    <dgm:pt modelId="{8B903CE2-9D87-42F1-82A3-A77C537EAF36}" type="pres">
      <dgm:prSet presAssocID="{0E80B65A-A15B-46C0-8572-F8527A5A8DF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3D0846A-2B4C-43DF-8373-5A3948652124}" type="pres">
      <dgm:prSet presAssocID="{47B626F8-5713-4D97-B15F-F85657152B08}" presName="parentLin" presStyleCnt="0"/>
      <dgm:spPr/>
    </dgm:pt>
    <dgm:pt modelId="{105BD1BE-3B1E-40E4-85AE-D2DC280228C5}" type="pres">
      <dgm:prSet presAssocID="{47B626F8-5713-4D97-B15F-F85657152B08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CC6F16D1-EFD0-477B-BD8B-D67FEBF7C5E7}" type="pres">
      <dgm:prSet presAssocID="{47B626F8-5713-4D97-B15F-F85657152B08}" presName="parentText" presStyleLbl="node1" presStyleIdx="0" presStyleCnt="3" custScaleX="13712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5048AD-0AAD-4EF3-B424-BBC240A0A12F}" type="pres">
      <dgm:prSet presAssocID="{47B626F8-5713-4D97-B15F-F85657152B08}" presName="negativeSpace" presStyleCnt="0"/>
      <dgm:spPr/>
    </dgm:pt>
    <dgm:pt modelId="{D90725E2-8DAC-4A95-9BF7-68C36485EE54}" type="pres">
      <dgm:prSet presAssocID="{47B626F8-5713-4D97-B15F-F85657152B08}" presName="childText" presStyleLbl="conFgAcc1" presStyleIdx="0" presStyleCnt="3">
        <dgm:presLayoutVars>
          <dgm:bulletEnabled val="1"/>
        </dgm:presLayoutVars>
      </dgm:prSet>
      <dgm:spPr/>
    </dgm:pt>
    <dgm:pt modelId="{9FB6738C-36EC-43E1-8660-B72F58665EF4}" type="pres">
      <dgm:prSet presAssocID="{FF4757B1-BCD3-4A0C-A93A-3F94FA05D171}" presName="spaceBetweenRectangles" presStyleCnt="0"/>
      <dgm:spPr/>
    </dgm:pt>
    <dgm:pt modelId="{9E28FD7F-2A2F-427E-9FFC-53BEF90B2CE2}" type="pres">
      <dgm:prSet presAssocID="{6B5E9B8E-12ED-41A5-881A-26B945221864}" presName="parentLin" presStyleCnt="0"/>
      <dgm:spPr/>
    </dgm:pt>
    <dgm:pt modelId="{A431AFF1-4D7C-41DC-8BE8-7A3887273911}" type="pres">
      <dgm:prSet presAssocID="{6B5E9B8E-12ED-41A5-881A-26B945221864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63180297-517A-40EE-A46F-3C799876136A}" type="pres">
      <dgm:prSet presAssocID="{6B5E9B8E-12ED-41A5-881A-26B945221864}" presName="parentText" presStyleLbl="node1" presStyleIdx="1" presStyleCnt="3" custScaleX="139945" custScaleY="12979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A6E13B-553E-462E-A105-88B9F159A434}" type="pres">
      <dgm:prSet presAssocID="{6B5E9B8E-12ED-41A5-881A-26B945221864}" presName="negativeSpace" presStyleCnt="0"/>
      <dgm:spPr/>
    </dgm:pt>
    <dgm:pt modelId="{2556ED59-1A33-4A12-8D0E-13F0EC8365C6}" type="pres">
      <dgm:prSet presAssocID="{6B5E9B8E-12ED-41A5-881A-26B945221864}" presName="childText" presStyleLbl="conFgAcc1" presStyleIdx="1" presStyleCnt="3">
        <dgm:presLayoutVars>
          <dgm:bulletEnabled val="1"/>
        </dgm:presLayoutVars>
      </dgm:prSet>
      <dgm:spPr/>
    </dgm:pt>
    <dgm:pt modelId="{8224E274-5481-41FC-9640-812AA36BCF77}" type="pres">
      <dgm:prSet presAssocID="{25FF7E6E-B4ED-4E9C-A18F-A2816B746EDA}" presName="spaceBetweenRectangles" presStyleCnt="0"/>
      <dgm:spPr/>
    </dgm:pt>
    <dgm:pt modelId="{D0DFE36B-D9A2-45FB-AD9E-690D70E7E976}" type="pres">
      <dgm:prSet presAssocID="{94F2C9D3-CF14-47EA-BF7C-B1E94CD85D13}" presName="parentLin" presStyleCnt="0"/>
      <dgm:spPr/>
    </dgm:pt>
    <dgm:pt modelId="{265E1857-6E1E-4581-9386-A51D67CA1723}" type="pres">
      <dgm:prSet presAssocID="{94F2C9D3-CF14-47EA-BF7C-B1E94CD85D13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24B9D546-4E87-4160-A707-1C035E6CC74A}" type="pres">
      <dgm:prSet presAssocID="{94F2C9D3-CF14-47EA-BF7C-B1E94CD85D13}" presName="parentText" presStyleLbl="node1" presStyleIdx="2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76EAF4-6650-4566-A1D6-D5B29BDB49DA}" type="pres">
      <dgm:prSet presAssocID="{94F2C9D3-CF14-47EA-BF7C-B1E94CD85D13}" presName="negativeSpace" presStyleCnt="0"/>
      <dgm:spPr/>
    </dgm:pt>
    <dgm:pt modelId="{64524D9F-8F26-4629-B1BD-2DBC03729454}" type="pres">
      <dgm:prSet presAssocID="{94F2C9D3-CF14-47EA-BF7C-B1E94CD85D13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CC39FB64-E005-4BE2-9CDC-79CE0353DA35}" type="presOf" srcId="{47B626F8-5713-4D97-B15F-F85657152B08}" destId="{105BD1BE-3B1E-40E4-85AE-D2DC280228C5}" srcOrd="0" destOrd="0" presId="urn:microsoft.com/office/officeart/2005/8/layout/list1"/>
    <dgm:cxn modelId="{7BB35610-A3F3-4D06-9247-72FE199B132A}" srcId="{0E80B65A-A15B-46C0-8572-F8527A5A8DF2}" destId="{94F2C9D3-CF14-47EA-BF7C-B1E94CD85D13}" srcOrd="2" destOrd="0" parTransId="{6F80A39F-D555-4596-BABC-49DEE93082A9}" sibTransId="{6D70E17A-2E26-45D3-8A29-6E7601F9B74A}"/>
    <dgm:cxn modelId="{69DD6BE4-5370-4646-8A95-0F97072BA54B}" srcId="{0E80B65A-A15B-46C0-8572-F8527A5A8DF2}" destId="{6B5E9B8E-12ED-41A5-881A-26B945221864}" srcOrd="1" destOrd="0" parTransId="{3A254537-F7A3-4059-A758-A15C2DE7377D}" sibTransId="{25FF7E6E-B4ED-4E9C-A18F-A2816B746EDA}"/>
    <dgm:cxn modelId="{00129BD8-B2F0-4860-A4D6-624086CDF171}" type="presOf" srcId="{47B626F8-5713-4D97-B15F-F85657152B08}" destId="{CC6F16D1-EFD0-477B-BD8B-D67FEBF7C5E7}" srcOrd="1" destOrd="0" presId="urn:microsoft.com/office/officeart/2005/8/layout/list1"/>
    <dgm:cxn modelId="{032471AD-4625-4752-AAC9-8A52CFA093C3}" type="presOf" srcId="{0E80B65A-A15B-46C0-8572-F8527A5A8DF2}" destId="{8B903CE2-9D87-42F1-82A3-A77C537EAF36}" srcOrd="0" destOrd="0" presId="urn:microsoft.com/office/officeart/2005/8/layout/list1"/>
    <dgm:cxn modelId="{113F0CBE-FB8C-4650-96A4-01107C58AFB3}" type="presOf" srcId="{6B5E9B8E-12ED-41A5-881A-26B945221864}" destId="{A431AFF1-4D7C-41DC-8BE8-7A3887273911}" srcOrd="0" destOrd="0" presId="urn:microsoft.com/office/officeart/2005/8/layout/list1"/>
    <dgm:cxn modelId="{31CA198F-4C7E-45E0-B077-CF77F3668FFF}" type="presOf" srcId="{94F2C9D3-CF14-47EA-BF7C-B1E94CD85D13}" destId="{265E1857-6E1E-4581-9386-A51D67CA1723}" srcOrd="0" destOrd="0" presId="urn:microsoft.com/office/officeart/2005/8/layout/list1"/>
    <dgm:cxn modelId="{DCD85445-98CF-463B-8720-EDBF60CE3A74}" type="presOf" srcId="{6B5E9B8E-12ED-41A5-881A-26B945221864}" destId="{63180297-517A-40EE-A46F-3C799876136A}" srcOrd="1" destOrd="0" presId="urn:microsoft.com/office/officeart/2005/8/layout/list1"/>
    <dgm:cxn modelId="{FE813F31-386E-439E-B09D-2A60B0D0AE8D}" srcId="{0E80B65A-A15B-46C0-8572-F8527A5A8DF2}" destId="{47B626F8-5713-4D97-B15F-F85657152B08}" srcOrd="0" destOrd="0" parTransId="{77E24D85-B94D-42A2-BFAF-AAB5F50A3D80}" sibTransId="{FF4757B1-BCD3-4A0C-A93A-3F94FA05D171}"/>
    <dgm:cxn modelId="{30FB1975-D0DF-48BE-A7D1-4973D0183528}" type="presOf" srcId="{94F2C9D3-CF14-47EA-BF7C-B1E94CD85D13}" destId="{24B9D546-4E87-4160-A707-1C035E6CC74A}" srcOrd="1" destOrd="0" presId="urn:microsoft.com/office/officeart/2005/8/layout/list1"/>
    <dgm:cxn modelId="{5BB0A6E5-E8FB-47EA-86F3-E5EB8FB73BCC}" type="presParOf" srcId="{8B903CE2-9D87-42F1-82A3-A77C537EAF36}" destId="{83D0846A-2B4C-43DF-8373-5A3948652124}" srcOrd="0" destOrd="0" presId="urn:microsoft.com/office/officeart/2005/8/layout/list1"/>
    <dgm:cxn modelId="{C5B10973-C016-4D77-828C-649AE90F0E01}" type="presParOf" srcId="{83D0846A-2B4C-43DF-8373-5A3948652124}" destId="{105BD1BE-3B1E-40E4-85AE-D2DC280228C5}" srcOrd="0" destOrd="0" presId="urn:microsoft.com/office/officeart/2005/8/layout/list1"/>
    <dgm:cxn modelId="{AEE67D65-8EF0-4769-AFE6-035255A01E71}" type="presParOf" srcId="{83D0846A-2B4C-43DF-8373-5A3948652124}" destId="{CC6F16D1-EFD0-477B-BD8B-D67FEBF7C5E7}" srcOrd="1" destOrd="0" presId="urn:microsoft.com/office/officeart/2005/8/layout/list1"/>
    <dgm:cxn modelId="{9B0A7825-56E2-42D6-8F76-DFF1C931468E}" type="presParOf" srcId="{8B903CE2-9D87-42F1-82A3-A77C537EAF36}" destId="{105048AD-0AAD-4EF3-B424-BBC240A0A12F}" srcOrd="1" destOrd="0" presId="urn:microsoft.com/office/officeart/2005/8/layout/list1"/>
    <dgm:cxn modelId="{377F9BFF-2F1F-468B-9807-CB2337F0ECE8}" type="presParOf" srcId="{8B903CE2-9D87-42F1-82A3-A77C537EAF36}" destId="{D90725E2-8DAC-4A95-9BF7-68C36485EE54}" srcOrd="2" destOrd="0" presId="urn:microsoft.com/office/officeart/2005/8/layout/list1"/>
    <dgm:cxn modelId="{742054F8-4579-4798-A2B9-021494610E02}" type="presParOf" srcId="{8B903CE2-9D87-42F1-82A3-A77C537EAF36}" destId="{9FB6738C-36EC-43E1-8660-B72F58665EF4}" srcOrd="3" destOrd="0" presId="urn:microsoft.com/office/officeart/2005/8/layout/list1"/>
    <dgm:cxn modelId="{AFF64E1F-5BF7-46A7-A829-923339E9CC57}" type="presParOf" srcId="{8B903CE2-9D87-42F1-82A3-A77C537EAF36}" destId="{9E28FD7F-2A2F-427E-9FFC-53BEF90B2CE2}" srcOrd="4" destOrd="0" presId="urn:microsoft.com/office/officeart/2005/8/layout/list1"/>
    <dgm:cxn modelId="{DE430B69-0264-40B9-AABD-AFDCCF166BDB}" type="presParOf" srcId="{9E28FD7F-2A2F-427E-9FFC-53BEF90B2CE2}" destId="{A431AFF1-4D7C-41DC-8BE8-7A3887273911}" srcOrd="0" destOrd="0" presId="urn:microsoft.com/office/officeart/2005/8/layout/list1"/>
    <dgm:cxn modelId="{F4AD0344-E656-4D2C-9F36-7318D608435B}" type="presParOf" srcId="{9E28FD7F-2A2F-427E-9FFC-53BEF90B2CE2}" destId="{63180297-517A-40EE-A46F-3C799876136A}" srcOrd="1" destOrd="0" presId="urn:microsoft.com/office/officeart/2005/8/layout/list1"/>
    <dgm:cxn modelId="{14110206-DFD8-43D6-93A3-947FC1970C78}" type="presParOf" srcId="{8B903CE2-9D87-42F1-82A3-A77C537EAF36}" destId="{06A6E13B-553E-462E-A105-88B9F159A434}" srcOrd="5" destOrd="0" presId="urn:microsoft.com/office/officeart/2005/8/layout/list1"/>
    <dgm:cxn modelId="{62EEB29E-86AA-40AF-8BE0-DE5BFBA696B8}" type="presParOf" srcId="{8B903CE2-9D87-42F1-82A3-A77C537EAF36}" destId="{2556ED59-1A33-4A12-8D0E-13F0EC8365C6}" srcOrd="6" destOrd="0" presId="urn:microsoft.com/office/officeart/2005/8/layout/list1"/>
    <dgm:cxn modelId="{FDCA7CEC-826B-40C3-BB80-9ABA435C7DC1}" type="presParOf" srcId="{8B903CE2-9D87-42F1-82A3-A77C537EAF36}" destId="{8224E274-5481-41FC-9640-812AA36BCF77}" srcOrd="7" destOrd="0" presId="urn:microsoft.com/office/officeart/2005/8/layout/list1"/>
    <dgm:cxn modelId="{C9800CEA-74BB-41C1-8739-E7620A2921CB}" type="presParOf" srcId="{8B903CE2-9D87-42F1-82A3-A77C537EAF36}" destId="{D0DFE36B-D9A2-45FB-AD9E-690D70E7E976}" srcOrd="8" destOrd="0" presId="urn:microsoft.com/office/officeart/2005/8/layout/list1"/>
    <dgm:cxn modelId="{35EF92A6-AD97-4834-AC53-A2674393B115}" type="presParOf" srcId="{D0DFE36B-D9A2-45FB-AD9E-690D70E7E976}" destId="{265E1857-6E1E-4581-9386-A51D67CA1723}" srcOrd="0" destOrd="0" presId="urn:microsoft.com/office/officeart/2005/8/layout/list1"/>
    <dgm:cxn modelId="{0A2091F0-D2D5-480B-93BC-6D2A1D79E5BE}" type="presParOf" srcId="{D0DFE36B-D9A2-45FB-AD9E-690D70E7E976}" destId="{24B9D546-4E87-4160-A707-1C035E6CC74A}" srcOrd="1" destOrd="0" presId="urn:microsoft.com/office/officeart/2005/8/layout/list1"/>
    <dgm:cxn modelId="{0A53A2DF-9986-4242-B18A-04347BB5FB93}" type="presParOf" srcId="{8B903CE2-9D87-42F1-82A3-A77C537EAF36}" destId="{BE76EAF4-6650-4566-A1D6-D5B29BDB49DA}" srcOrd="9" destOrd="0" presId="urn:microsoft.com/office/officeart/2005/8/layout/list1"/>
    <dgm:cxn modelId="{1E34EB2D-D1F5-4B8A-A071-84F31EBDAF71}" type="presParOf" srcId="{8B903CE2-9D87-42F1-82A3-A77C537EAF36}" destId="{64524D9F-8F26-4629-B1BD-2DBC0372945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959F867-9878-4964-A928-C25DB18FC57C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33FBCAE3-52FD-46EC-9E2C-87DD70177002}">
      <dgm:prSet phldrT="[Текст]" custT="1"/>
      <dgm:spPr/>
      <dgm:t>
        <a:bodyPr/>
        <a:lstStyle/>
        <a:p>
          <a:pPr algn="ctr"/>
          <a:r>
            <a:rPr lang="ru-RU" sz="2000" dirty="0" smtClean="0">
              <a:solidFill>
                <a:schemeClr val="tx1">
                  <a:lumMod val="90000"/>
                  <a:lumOff val="10000"/>
                </a:schemeClr>
              </a:solidFill>
            </a:rPr>
            <a:t>Если ребенок ответил вам «нет», не делайте с ним того, от чего он отказался.</a:t>
          </a:r>
          <a:endParaRPr lang="ru-RU" sz="2000" dirty="0">
            <a:solidFill>
              <a:schemeClr val="tx1">
                <a:lumMod val="90000"/>
                <a:lumOff val="10000"/>
              </a:schemeClr>
            </a:solidFill>
          </a:endParaRPr>
        </a:p>
      </dgm:t>
    </dgm:pt>
    <dgm:pt modelId="{C7984835-2272-4F3F-9063-AA4DFE65E8CC}" type="parTrans" cxnId="{9105BA7E-5D45-4BA1-A88E-2497357E1232}">
      <dgm:prSet/>
      <dgm:spPr/>
      <dgm:t>
        <a:bodyPr/>
        <a:lstStyle/>
        <a:p>
          <a:endParaRPr lang="ru-RU"/>
        </a:p>
      </dgm:t>
    </dgm:pt>
    <dgm:pt modelId="{362F60E6-5CC0-4484-8F86-DA24D95C3EC9}" type="sibTrans" cxnId="{9105BA7E-5D45-4BA1-A88E-2497357E1232}">
      <dgm:prSet/>
      <dgm:spPr/>
      <dgm:t>
        <a:bodyPr/>
        <a:lstStyle/>
        <a:p>
          <a:endParaRPr lang="ru-RU"/>
        </a:p>
      </dgm:t>
    </dgm:pt>
    <dgm:pt modelId="{F60E1D4E-A5F4-401A-8A13-180EF24E3238}">
      <dgm:prSet phldrT="[Текст]" custT="1"/>
      <dgm:spPr/>
      <dgm:t>
        <a:bodyPr/>
        <a:lstStyle/>
        <a:p>
          <a:pPr algn="ctr"/>
          <a:r>
            <a:rPr lang="ru-RU" sz="2000" dirty="0" smtClean="0">
              <a:solidFill>
                <a:schemeClr val="tx1">
                  <a:lumMod val="90000"/>
                  <a:lumOff val="10000"/>
                </a:schemeClr>
              </a:solidFill>
            </a:rPr>
            <a:t>Важно не забывать обращаться к ребенку по имени! </a:t>
          </a:r>
          <a:endParaRPr lang="ru-RU" sz="2000" dirty="0">
            <a:solidFill>
              <a:schemeClr val="tx1">
                <a:lumMod val="90000"/>
                <a:lumOff val="10000"/>
              </a:schemeClr>
            </a:solidFill>
          </a:endParaRPr>
        </a:p>
      </dgm:t>
    </dgm:pt>
    <dgm:pt modelId="{DEFE87DA-80BE-40BA-A6B8-BD25233DC045}" type="parTrans" cxnId="{83A5C0FE-E5F4-43D4-B249-E770B658517D}">
      <dgm:prSet/>
      <dgm:spPr/>
      <dgm:t>
        <a:bodyPr/>
        <a:lstStyle/>
        <a:p>
          <a:endParaRPr lang="ru-RU"/>
        </a:p>
      </dgm:t>
    </dgm:pt>
    <dgm:pt modelId="{1B7FFF9D-19F5-4C37-BF3C-07B42EA8AF33}" type="sibTrans" cxnId="{83A5C0FE-E5F4-43D4-B249-E770B658517D}">
      <dgm:prSet/>
      <dgm:spPr/>
      <dgm:t>
        <a:bodyPr/>
        <a:lstStyle/>
        <a:p>
          <a:endParaRPr lang="ru-RU"/>
        </a:p>
      </dgm:t>
    </dgm:pt>
    <dgm:pt modelId="{0B7CDA6C-9D34-4922-A2B4-097259F2C912}">
      <dgm:prSet phldrT="[Текст]" custT="1"/>
      <dgm:spPr/>
      <dgm:t>
        <a:bodyPr/>
        <a:lstStyle/>
        <a:p>
          <a:pPr algn="ctr"/>
          <a:r>
            <a:rPr lang="ru-RU" sz="2000" dirty="0" smtClean="0">
              <a:solidFill>
                <a:schemeClr val="tx1">
                  <a:lumMod val="90000"/>
                  <a:lumOff val="10000"/>
                </a:schemeClr>
              </a:solidFill>
            </a:rPr>
            <a:t>После своих реплик оставляйте паузы для осмысления и ответа. </a:t>
          </a:r>
          <a:endParaRPr lang="ru-RU" sz="2000" dirty="0">
            <a:solidFill>
              <a:schemeClr val="tx1">
                <a:lumMod val="90000"/>
                <a:lumOff val="10000"/>
              </a:schemeClr>
            </a:solidFill>
          </a:endParaRPr>
        </a:p>
      </dgm:t>
    </dgm:pt>
    <dgm:pt modelId="{AB742593-4424-44EC-8252-6588DF809E78}" type="parTrans" cxnId="{1501E7A3-95E4-49E9-ADCF-CA71A9B717DF}">
      <dgm:prSet/>
      <dgm:spPr/>
      <dgm:t>
        <a:bodyPr/>
        <a:lstStyle/>
        <a:p>
          <a:endParaRPr lang="ru-RU"/>
        </a:p>
      </dgm:t>
    </dgm:pt>
    <dgm:pt modelId="{DB31A3A9-8B35-4A34-AA51-7F4D8B752359}" type="sibTrans" cxnId="{1501E7A3-95E4-49E9-ADCF-CA71A9B717DF}">
      <dgm:prSet/>
      <dgm:spPr/>
      <dgm:t>
        <a:bodyPr/>
        <a:lstStyle/>
        <a:p>
          <a:endParaRPr lang="ru-RU"/>
        </a:p>
      </dgm:t>
    </dgm:pt>
    <dgm:pt modelId="{59DE4F78-ECE5-47DA-93A7-258FEB4CE73A}" type="pres">
      <dgm:prSet presAssocID="{8959F867-9878-4964-A928-C25DB18FC57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52E329D-2C97-4E2E-B6C0-D0372837BB2A}" type="pres">
      <dgm:prSet presAssocID="{33FBCAE3-52FD-46EC-9E2C-87DD70177002}" presName="parentLin" presStyleCnt="0"/>
      <dgm:spPr/>
    </dgm:pt>
    <dgm:pt modelId="{972E79D3-2A18-4E19-A125-A43D0E976B92}" type="pres">
      <dgm:prSet presAssocID="{33FBCAE3-52FD-46EC-9E2C-87DD70177002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7BA1B819-2E2E-462D-914E-7797CA3B278C}" type="pres">
      <dgm:prSet presAssocID="{33FBCAE3-52FD-46EC-9E2C-87DD70177002}" presName="parentText" presStyleLbl="node1" presStyleIdx="0" presStyleCnt="3" custScaleX="137799" custScaleY="32666" custLinFactNeighborX="-7219" custLinFactNeighborY="-3696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BDF726-B72D-4123-94AE-068C8705703C}" type="pres">
      <dgm:prSet presAssocID="{33FBCAE3-52FD-46EC-9E2C-87DD70177002}" presName="negativeSpace" presStyleCnt="0"/>
      <dgm:spPr/>
    </dgm:pt>
    <dgm:pt modelId="{E1C8B45D-4B1B-40AB-9875-B2AE0FAD5819}" type="pres">
      <dgm:prSet presAssocID="{33FBCAE3-52FD-46EC-9E2C-87DD70177002}" presName="childText" presStyleLbl="conFgAcc1" presStyleIdx="0" presStyleCnt="3" custScaleY="37778" custLinFactNeighborY="-252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B244FB-21FB-4155-9E4D-F8DB0DC5EDCA}" type="pres">
      <dgm:prSet presAssocID="{362F60E6-5CC0-4484-8F86-DA24D95C3EC9}" presName="spaceBetweenRectangles" presStyleCnt="0"/>
      <dgm:spPr/>
    </dgm:pt>
    <dgm:pt modelId="{0B9B6BA4-604B-4812-A53E-9A3E7BB6C14A}" type="pres">
      <dgm:prSet presAssocID="{F60E1D4E-A5F4-401A-8A13-180EF24E3238}" presName="parentLin" presStyleCnt="0"/>
      <dgm:spPr/>
    </dgm:pt>
    <dgm:pt modelId="{321E883D-CFBB-4081-AA2B-9AB36F2C3124}" type="pres">
      <dgm:prSet presAssocID="{F60E1D4E-A5F4-401A-8A13-180EF24E3238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42DF2E0D-C81A-41B2-ABDF-10BD47B22605}" type="pres">
      <dgm:prSet presAssocID="{F60E1D4E-A5F4-401A-8A13-180EF24E3238}" presName="parentText" presStyleLbl="node1" presStyleIdx="1" presStyleCnt="3" custScaleX="142857" custScaleY="44509" custLinFactNeighborX="-14397" custLinFactNeighborY="-1388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5FEAAA-4960-4D35-8012-DBE088753FBC}" type="pres">
      <dgm:prSet presAssocID="{F60E1D4E-A5F4-401A-8A13-180EF24E3238}" presName="negativeSpace" presStyleCnt="0"/>
      <dgm:spPr/>
    </dgm:pt>
    <dgm:pt modelId="{30C43579-E8A5-4340-9D68-BF4FDF4FE559}" type="pres">
      <dgm:prSet presAssocID="{F60E1D4E-A5F4-401A-8A13-180EF24E3238}" presName="childText" presStyleLbl="conFgAcc1" presStyleIdx="1" presStyleCnt="3" custScaleY="41793" custLinFactNeighborY="772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32644C-3CE9-4DC2-B420-390C425F143C}" type="pres">
      <dgm:prSet presAssocID="{1B7FFF9D-19F5-4C37-BF3C-07B42EA8AF33}" presName="spaceBetweenRectangles" presStyleCnt="0"/>
      <dgm:spPr/>
    </dgm:pt>
    <dgm:pt modelId="{CF0781F8-9DC3-441E-B55B-665324ED646C}" type="pres">
      <dgm:prSet presAssocID="{0B7CDA6C-9D34-4922-A2B4-097259F2C912}" presName="parentLin" presStyleCnt="0"/>
      <dgm:spPr/>
    </dgm:pt>
    <dgm:pt modelId="{E16F96B9-8777-47A6-82AA-C896A2D06CFF}" type="pres">
      <dgm:prSet presAssocID="{0B7CDA6C-9D34-4922-A2B4-097259F2C912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A50558F4-3D17-427D-8538-51E8AEE4E181}" type="pres">
      <dgm:prSet presAssocID="{0B7CDA6C-9D34-4922-A2B4-097259F2C912}" presName="parentText" presStyleLbl="node1" presStyleIdx="2" presStyleCnt="3" custScaleX="139899" custScaleY="4184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F94E1A-3022-4F3F-B2D8-7168C844347C}" type="pres">
      <dgm:prSet presAssocID="{0B7CDA6C-9D34-4922-A2B4-097259F2C912}" presName="negativeSpace" presStyleCnt="0"/>
      <dgm:spPr/>
    </dgm:pt>
    <dgm:pt modelId="{C9A8C0A5-471B-4211-B8DD-D8C14EE89195}" type="pres">
      <dgm:prSet presAssocID="{0B7CDA6C-9D34-4922-A2B4-097259F2C912}" presName="childText" presStyleLbl="conFgAcc1" presStyleIdx="2" presStyleCnt="3" custScaleY="38884" custLinFactNeighborX="304" custLinFactNeighborY="49806">
        <dgm:presLayoutVars>
          <dgm:bulletEnabled val="1"/>
        </dgm:presLayoutVars>
      </dgm:prSet>
      <dgm:spPr/>
    </dgm:pt>
  </dgm:ptLst>
  <dgm:cxnLst>
    <dgm:cxn modelId="{5EB5D8D3-537A-407D-8712-64456665FB17}" type="presOf" srcId="{33FBCAE3-52FD-46EC-9E2C-87DD70177002}" destId="{972E79D3-2A18-4E19-A125-A43D0E976B92}" srcOrd="0" destOrd="0" presId="urn:microsoft.com/office/officeart/2005/8/layout/list1"/>
    <dgm:cxn modelId="{1501E7A3-95E4-49E9-ADCF-CA71A9B717DF}" srcId="{8959F867-9878-4964-A928-C25DB18FC57C}" destId="{0B7CDA6C-9D34-4922-A2B4-097259F2C912}" srcOrd="2" destOrd="0" parTransId="{AB742593-4424-44EC-8252-6588DF809E78}" sibTransId="{DB31A3A9-8B35-4A34-AA51-7F4D8B752359}"/>
    <dgm:cxn modelId="{01DE9D31-D4D2-4C3C-B58E-1208B4F526F4}" type="presOf" srcId="{F60E1D4E-A5F4-401A-8A13-180EF24E3238}" destId="{42DF2E0D-C81A-41B2-ABDF-10BD47B22605}" srcOrd="1" destOrd="0" presId="urn:microsoft.com/office/officeart/2005/8/layout/list1"/>
    <dgm:cxn modelId="{ABD66B8B-C1F9-40FE-9124-FF27B10DC505}" type="presOf" srcId="{0B7CDA6C-9D34-4922-A2B4-097259F2C912}" destId="{E16F96B9-8777-47A6-82AA-C896A2D06CFF}" srcOrd="0" destOrd="0" presId="urn:microsoft.com/office/officeart/2005/8/layout/list1"/>
    <dgm:cxn modelId="{B55BA50B-05EE-489D-8183-D6903EA9F35E}" type="presOf" srcId="{F60E1D4E-A5F4-401A-8A13-180EF24E3238}" destId="{321E883D-CFBB-4081-AA2B-9AB36F2C3124}" srcOrd="0" destOrd="0" presId="urn:microsoft.com/office/officeart/2005/8/layout/list1"/>
    <dgm:cxn modelId="{2B74B083-4910-4B99-87E2-A23397FDFF38}" type="presOf" srcId="{0B7CDA6C-9D34-4922-A2B4-097259F2C912}" destId="{A50558F4-3D17-427D-8538-51E8AEE4E181}" srcOrd="1" destOrd="0" presId="urn:microsoft.com/office/officeart/2005/8/layout/list1"/>
    <dgm:cxn modelId="{9105BA7E-5D45-4BA1-A88E-2497357E1232}" srcId="{8959F867-9878-4964-A928-C25DB18FC57C}" destId="{33FBCAE3-52FD-46EC-9E2C-87DD70177002}" srcOrd="0" destOrd="0" parTransId="{C7984835-2272-4F3F-9063-AA4DFE65E8CC}" sibTransId="{362F60E6-5CC0-4484-8F86-DA24D95C3EC9}"/>
    <dgm:cxn modelId="{1C9909B9-7D2E-4D49-923C-28C2CF1E21DD}" type="presOf" srcId="{33FBCAE3-52FD-46EC-9E2C-87DD70177002}" destId="{7BA1B819-2E2E-462D-914E-7797CA3B278C}" srcOrd="1" destOrd="0" presId="urn:microsoft.com/office/officeart/2005/8/layout/list1"/>
    <dgm:cxn modelId="{D9C10543-D3DB-4EC0-ADCF-C6B0F630A0BE}" type="presOf" srcId="{8959F867-9878-4964-A928-C25DB18FC57C}" destId="{59DE4F78-ECE5-47DA-93A7-258FEB4CE73A}" srcOrd="0" destOrd="0" presId="urn:microsoft.com/office/officeart/2005/8/layout/list1"/>
    <dgm:cxn modelId="{83A5C0FE-E5F4-43D4-B249-E770B658517D}" srcId="{8959F867-9878-4964-A928-C25DB18FC57C}" destId="{F60E1D4E-A5F4-401A-8A13-180EF24E3238}" srcOrd="1" destOrd="0" parTransId="{DEFE87DA-80BE-40BA-A6B8-BD25233DC045}" sibTransId="{1B7FFF9D-19F5-4C37-BF3C-07B42EA8AF33}"/>
    <dgm:cxn modelId="{8D4D0689-5230-48D4-9024-8AC6101D3825}" type="presParOf" srcId="{59DE4F78-ECE5-47DA-93A7-258FEB4CE73A}" destId="{552E329D-2C97-4E2E-B6C0-D0372837BB2A}" srcOrd="0" destOrd="0" presId="urn:microsoft.com/office/officeart/2005/8/layout/list1"/>
    <dgm:cxn modelId="{0F48EF79-0389-48BE-ABCA-A24D844EA9A4}" type="presParOf" srcId="{552E329D-2C97-4E2E-B6C0-D0372837BB2A}" destId="{972E79D3-2A18-4E19-A125-A43D0E976B92}" srcOrd="0" destOrd="0" presId="urn:microsoft.com/office/officeart/2005/8/layout/list1"/>
    <dgm:cxn modelId="{AC500A8B-4613-4137-95A3-E02C318889E1}" type="presParOf" srcId="{552E329D-2C97-4E2E-B6C0-D0372837BB2A}" destId="{7BA1B819-2E2E-462D-914E-7797CA3B278C}" srcOrd="1" destOrd="0" presId="urn:microsoft.com/office/officeart/2005/8/layout/list1"/>
    <dgm:cxn modelId="{C6947723-BE79-441F-8270-5017EA15C116}" type="presParOf" srcId="{59DE4F78-ECE5-47DA-93A7-258FEB4CE73A}" destId="{DFBDF726-B72D-4123-94AE-068C8705703C}" srcOrd="1" destOrd="0" presId="urn:microsoft.com/office/officeart/2005/8/layout/list1"/>
    <dgm:cxn modelId="{97F863D2-5279-48CA-84E4-4964A0FF04FC}" type="presParOf" srcId="{59DE4F78-ECE5-47DA-93A7-258FEB4CE73A}" destId="{E1C8B45D-4B1B-40AB-9875-B2AE0FAD5819}" srcOrd="2" destOrd="0" presId="urn:microsoft.com/office/officeart/2005/8/layout/list1"/>
    <dgm:cxn modelId="{307D9CFF-7601-406D-8AC0-0532C26A9D55}" type="presParOf" srcId="{59DE4F78-ECE5-47DA-93A7-258FEB4CE73A}" destId="{5EB244FB-21FB-4155-9E4D-F8DB0DC5EDCA}" srcOrd="3" destOrd="0" presId="urn:microsoft.com/office/officeart/2005/8/layout/list1"/>
    <dgm:cxn modelId="{7AED09B3-EB58-49CC-B3AC-5113E9D6F82E}" type="presParOf" srcId="{59DE4F78-ECE5-47DA-93A7-258FEB4CE73A}" destId="{0B9B6BA4-604B-4812-A53E-9A3E7BB6C14A}" srcOrd="4" destOrd="0" presId="urn:microsoft.com/office/officeart/2005/8/layout/list1"/>
    <dgm:cxn modelId="{76F7F9F9-EA64-43C3-8586-A1D6DFFBCC0E}" type="presParOf" srcId="{0B9B6BA4-604B-4812-A53E-9A3E7BB6C14A}" destId="{321E883D-CFBB-4081-AA2B-9AB36F2C3124}" srcOrd="0" destOrd="0" presId="urn:microsoft.com/office/officeart/2005/8/layout/list1"/>
    <dgm:cxn modelId="{938268AB-3724-42AC-B6E8-C5EC66F3C404}" type="presParOf" srcId="{0B9B6BA4-604B-4812-A53E-9A3E7BB6C14A}" destId="{42DF2E0D-C81A-41B2-ABDF-10BD47B22605}" srcOrd="1" destOrd="0" presId="urn:microsoft.com/office/officeart/2005/8/layout/list1"/>
    <dgm:cxn modelId="{0E47805F-BBDE-4C32-92B3-CFF7F01172EC}" type="presParOf" srcId="{59DE4F78-ECE5-47DA-93A7-258FEB4CE73A}" destId="{E05FEAAA-4960-4D35-8012-DBE088753FBC}" srcOrd="5" destOrd="0" presId="urn:microsoft.com/office/officeart/2005/8/layout/list1"/>
    <dgm:cxn modelId="{243AE7CF-542F-4E4B-A76A-C6074BD36582}" type="presParOf" srcId="{59DE4F78-ECE5-47DA-93A7-258FEB4CE73A}" destId="{30C43579-E8A5-4340-9D68-BF4FDF4FE559}" srcOrd="6" destOrd="0" presId="urn:microsoft.com/office/officeart/2005/8/layout/list1"/>
    <dgm:cxn modelId="{EECFC0F4-E732-4F04-939D-BB5C7A351A04}" type="presParOf" srcId="{59DE4F78-ECE5-47DA-93A7-258FEB4CE73A}" destId="{FC32644C-3CE9-4DC2-B420-390C425F143C}" srcOrd="7" destOrd="0" presId="urn:microsoft.com/office/officeart/2005/8/layout/list1"/>
    <dgm:cxn modelId="{7726FD5C-209E-47B3-9A20-89317D0259CA}" type="presParOf" srcId="{59DE4F78-ECE5-47DA-93A7-258FEB4CE73A}" destId="{CF0781F8-9DC3-441E-B55B-665324ED646C}" srcOrd="8" destOrd="0" presId="urn:microsoft.com/office/officeart/2005/8/layout/list1"/>
    <dgm:cxn modelId="{6AD4D93C-103E-4087-8F57-A3E381852203}" type="presParOf" srcId="{CF0781F8-9DC3-441E-B55B-665324ED646C}" destId="{E16F96B9-8777-47A6-82AA-C896A2D06CFF}" srcOrd="0" destOrd="0" presId="urn:microsoft.com/office/officeart/2005/8/layout/list1"/>
    <dgm:cxn modelId="{B10FAB1F-200F-4E12-95B4-3796CF608CF1}" type="presParOf" srcId="{CF0781F8-9DC3-441E-B55B-665324ED646C}" destId="{A50558F4-3D17-427D-8538-51E8AEE4E181}" srcOrd="1" destOrd="0" presId="urn:microsoft.com/office/officeart/2005/8/layout/list1"/>
    <dgm:cxn modelId="{EC494AF9-02DD-4648-A480-C763C5839415}" type="presParOf" srcId="{59DE4F78-ECE5-47DA-93A7-258FEB4CE73A}" destId="{D9F94E1A-3022-4F3F-B2D8-7168C844347C}" srcOrd="9" destOrd="0" presId="urn:microsoft.com/office/officeart/2005/8/layout/list1"/>
    <dgm:cxn modelId="{D2F45AAD-924D-4585-BC35-727462584767}" type="presParOf" srcId="{59DE4F78-ECE5-47DA-93A7-258FEB4CE73A}" destId="{C9A8C0A5-471B-4211-B8DD-D8C14EE89195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595CC45-A726-4312-B139-1DC2BB784D23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6D213AE4-E59C-4449-BDF3-080D350C64B3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50000"/>
                </a:schemeClr>
              </a:solidFill>
            </a:rPr>
            <a:t>Основные правила кормления</a:t>
          </a:r>
          <a:r>
            <a:rPr lang="ru-RU" dirty="0" smtClean="0">
              <a:solidFill>
                <a:schemeClr val="accent2">
                  <a:lumMod val="50000"/>
                </a:schemeClr>
              </a:solidFill>
            </a:rPr>
            <a:t>:</a:t>
          </a:r>
          <a:endParaRPr lang="ru-RU" dirty="0">
            <a:solidFill>
              <a:schemeClr val="accent2">
                <a:lumMod val="50000"/>
              </a:schemeClr>
            </a:solidFill>
          </a:endParaRPr>
        </a:p>
      </dgm:t>
    </dgm:pt>
    <dgm:pt modelId="{92944E21-C5A2-4145-928A-93C614E4E1B5}" type="parTrans" cxnId="{1B191022-DE8D-40DD-A648-FB86A6E07D58}">
      <dgm:prSet/>
      <dgm:spPr/>
      <dgm:t>
        <a:bodyPr/>
        <a:lstStyle/>
        <a:p>
          <a:endParaRPr lang="ru-RU"/>
        </a:p>
      </dgm:t>
    </dgm:pt>
    <dgm:pt modelId="{EE577843-B9E0-43F9-AC53-27874B224CA0}" type="sibTrans" cxnId="{1B191022-DE8D-40DD-A648-FB86A6E07D58}">
      <dgm:prSet/>
      <dgm:spPr/>
      <dgm:t>
        <a:bodyPr/>
        <a:lstStyle/>
        <a:p>
          <a:endParaRPr lang="ru-RU"/>
        </a:p>
      </dgm:t>
    </dgm:pt>
    <dgm:pt modelId="{E0132FF1-AA07-4E1B-AC14-94FA702E00B0}">
      <dgm:prSet phldrT="[Текст]"/>
      <dgm:spPr/>
      <dgm:t>
        <a:bodyPr/>
        <a:lstStyle/>
        <a:p>
          <a:r>
            <a:rPr lang="ru-RU" dirty="0" smtClean="0"/>
            <a:t>Кормите ребенка не спеша, соблюдая индивидуальный ритм и скорость кормления. </a:t>
          </a:r>
          <a:endParaRPr lang="ru-RU" dirty="0"/>
        </a:p>
      </dgm:t>
    </dgm:pt>
    <dgm:pt modelId="{1063722D-25C7-41F2-9AA5-1DB6A801D622}" type="parTrans" cxnId="{956F4F7F-6933-4F08-B172-2BD663345FE7}">
      <dgm:prSet/>
      <dgm:spPr/>
      <dgm:t>
        <a:bodyPr/>
        <a:lstStyle/>
        <a:p>
          <a:endParaRPr lang="ru-RU"/>
        </a:p>
      </dgm:t>
    </dgm:pt>
    <dgm:pt modelId="{6B2BDF28-4BD8-46BB-9425-9FFFBEF2AF66}" type="sibTrans" cxnId="{956F4F7F-6933-4F08-B172-2BD663345FE7}">
      <dgm:prSet/>
      <dgm:spPr/>
      <dgm:t>
        <a:bodyPr/>
        <a:lstStyle/>
        <a:p>
          <a:endParaRPr lang="ru-RU"/>
        </a:p>
      </dgm:t>
    </dgm:pt>
    <dgm:pt modelId="{46B45470-9550-4E93-907F-272B9AA876D1}">
      <dgm:prSet phldrT="[Текст]"/>
      <dgm:spPr/>
      <dgm:t>
        <a:bodyPr/>
        <a:lstStyle/>
        <a:p>
          <a:r>
            <a:rPr lang="ru-RU" smtClean="0"/>
            <a:t>Кормите ребенка в положении сидя.</a:t>
          </a:r>
          <a:endParaRPr lang="ru-RU" dirty="0"/>
        </a:p>
      </dgm:t>
    </dgm:pt>
    <dgm:pt modelId="{8F409D48-7C06-4377-ADBD-DEB3E795D753}" type="parTrans" cxnId="{5EA88D9B-6E87-4375-AEC9-55E5F7D5B69A}">
      <dgm:prSet/>
      <dgm:spPr/>
      <dgm:t>
        <a:bodyPr/>
        <a:lstStyle/>
        <a:p>
          <a:endParaRPr lang="ru-RU"/>
        </a:p>
      </dgm:t>
    </dgm:pt>
    <dgm:pt modelId="{8CB4BF8E-6248-4429-B807-0A4283B41394}" type="sibTrans" cxnId="{5EA88D9B-6E87-4375-AEC9-55E5F7D5B69A}">
      <dgm:prSet/>
      <dgm:spPr/>
      <dgm:t>
        <a:bodyPr/>
        <a:lstStyle/>
        <a:p>
          <a:endParaRPr lang="ru-RU"/>
        </a:p>
      </dgm:t>
    </dgm:pt>
    <dgm:pt modelId="{C9FE52AB-51D1-4A52-88C3-2BFA304FC906}">
      <dgm:prSet phldrT="[Текст]"/>
      <dgm:spPr/>
      <dgm:t>
        <a:bodyPr/>
        <a:lstStyle/>
        <a:p>
          <a:r>
            <a:rPr lang="ru-RU" smtClean="0"/>
            <a:t>Правильно подбирайте посуду.</a:t>
          </a:r>
          <a:endParaRPr lang="ru-RU" dirty="0"/>
        </a:p>
      </dgm:t>
    </dgm:pt>
    <dgm:pt modelId="{6667B4AE-266B-4AAE-BAED-C06537F8F931}" type="parTrans" cxnId="{08413320-86DE-4028-8471-A4299579578A}">
      <dgm:prSet/>
      <dgm:spPr/>
      <dgm:t>
        <a:bodyPr/>
        <a:lstStyle/>
        <a:p>
          <a:endParaRPr lang="ru-RU"/>
        </a:p>
      </dgm:t>
    </dgm:pt>
    <dgm:pt modelId="{391A7A65-0749-41C5-9CDD-F931F008379B}" type="sibTrans" cxnId="{08413320-86DE-4028-8471-A4299579578A}">
      <dgm:prSet/>
      <dgm:spPr/>
      <dgm:t>
        <a:bodyPr/>
        <a:lstStyle/>
        <a:p>
          <a:endParaRPr lang="ru-RU"/>
        </a:p>
      </dgm:t>
    </dgm:pt>
    <dgm:pt modelId="{0855930C-CEA4-4D85-8486-8A1571065989}">
      <dgm:prSet phldrT="[Текст]"/>
      <dgm:spPr/>
      <dgm:t>
        <a:bodyPr/>
        <a:lstStyle/>
        <a:p>
          <a:r>
            <a:rPr lang="ru-RU" smtClean="0"/>
            <a:t>Подберите оптимальную консистенцию и температуру пищи индивидуально для каждого ребенка. </a:t>
          </a:r>
          <a:endParaRPr lang="ru-RU" dirty="0"/>
        </a:p>
      </dgm:t>
    </dgm:pt>
    <dgm:pt modelId="{3292706B-B6AE-4FF4-9E90-AE9050EC30B1}" type="parTrans" cxnId="{4CBFA8C1-86CD-45BE-8444-9B7D74C98D73}">
      <dgm:prSet/>
      <dgm:spPr/>
      <dgm:t>
        <a:bodyPr/>
        <a:lstStyle/>
        <a:p>
          <a:endParaRPr lang="ru-RU"/>
        </a:p>
      </dgm:t>
    </dgm:pt>
    <dgm:pt modelId="{9A2D7239-DAAA-4DCA-9BD3-1CDC6B600A20}" type="sibTrans" cxnId="{4CBFA8C1-86CD-45BE-8444-9B7D74C98D73}">
      <dgm:prSet/>
      <dgm:spPr/>
      <dgm:t>
        <a:bodyPr/>
        <a:lstStyle/>
        <a:p>
          <a:endParaRPr lang="ru-RU"/>
        </a:p>
      </dgm:t>
    </dgm:pt>
    <dgm:pt modelId="{D973AE7C-45E0-4E8C-A098-CBE8DC71D1C9}">
      <dgm:prSet phldrT="[Текст]"/>
      <dgm:spPr/>
      <dgm:t>
        <a:bodyPr/>
        <a:lstStyle/>
        <a:p>
          <a:r>
            <a:rPr lang="ru-RU" smtClean="0"/>
            <a:t>Суп НИКОГДА не смешивают со вторым блюдом. </a:t>
          </a:r>
          <a:endParaRPr lang="ru-RU" dirty="0"/>
        </a:p>
      </dgm:t>
    </dgm:pt>
    <dgm:pt modelId="{BD4E2F06-E31B-4552-99B5-D9C2DDF62B96}" type="parTrans" cxnId="{2D0C5927-5700-4871-8E5C-0BBB499B0295}">
      <dgm:prSet/>
      <dgm:spPr/>
      <dgm:t>
        <a:bodyPr/>
        <a:lstStyle/>
        <a:p>
          <a:endParaRPr lang="ru-RU"/>
        </a:p>
      </dgm:t>
    </dgm:pt>
    <dgm:pt modelId="{354C49A7-46C8-4492-AB41-3F001755A043}" type="sibTrans" cxnId="{2D0C5927-5700-4871-8E5C-0BBB499B0295}">
      <dgm:prSet/>
      <dgm:spPr/>
      <dgm:t>
        <a:bodyPr/>
        <a:lstStyle/>
        <a:p>
          <a:endParaRPr lang="ru-RU"/>
        </a:p>
      </dgm:t>
    </dgm:pt>
    <dgm:pt modelId="{B30B920F-718C-4612-A28A-622FD12FA4C0}" type="pres">
      <dgm:prSet presAssocID="{1595CC45-A726-4312-B139-1DC2BB784D23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CBE110B-592D-4167-84B3-F6723000F18F}" type="pres">
      <dgm:prSet presAssocID="{6D213AE4-E59C-4449-BDF3-080D350C64B3}" presName="root1" presStyleCnt="0"/>
      <dgm:spPr/>
      <dgm:t>
        <a:bodyPr/>
        <a:lstStyle/>
        <a:p>
          <a:endParaRPr lang="ru-RU"/>
        </a:p>
      </dgm:t>
    </dgm:pt>
    <dgm:pt modelId="{C1C20C14-B3D1-4941-AFF6-0E959066E634}" type="pres">
      <dgm:prSet presAssocID="{6D213AE4-E59C-4449-BDF3-080D350C64B3}" presName="LevelOneTextNode" presStyleLbl="node0" presStyleIdx="0" presStyleCnt="1" custScaleY="138413" custLinFactNeighborX="-58114" custLinFactNeighborY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57F2F74-8D3B-43EF-A4DA-C216E4021F73}" type="pres">
      <dgm:prSet presAssocID="{6D213AE4-E59C-4449-BDF3-080D350C64B3}" presName="level2hierChild" presStyleCnt="0"/>
      <dgm:spPr/>
      <dgm:t>
        <a:bodyPr/>
        <a:lstStyle/>
        <a:p>
          <a:endParaRPr lang="ru-RU"/>
        </a:p>
      </dgm:t>
    </dgm:pt>
    <dgm:pt modelId="{AC428DFA-6F8E-43B5-AE53-C0406F831A37}" type="pres">
      <dgm:prSet presAssocID="{1063722D-25C7-41F2-9AA5-1DB6A801D622}" presName="conn2-1" presStyleLbl="parChTrans1D2" presStyleIdx="0" presStyleCnt="5"/>
      <dgm:spPr/>
      <dgm:t>
        <a:bodyPr/>
        <a:lstStyle/>
        <a:p>
          <a:endParaRPr lang="ru-RU"/>
        </a:p>
      </dgm:t>
    </dgm:pt>
    <dgm:pt modelId="{D44C0294-FFB3-4F2A-8EE6-89243295CB32}" type="pres">
      <dgm:prSet presAssocID="{1063722D-25C7-41F2-9AA5-1DB6A801D622}" presName="connTx" presStyleLbl="parChTrans1D2" presStyleIdx="0" presStyleCnt="5"/>
      <dgm:spPr/>
      <dgm:t>
        <a:bodyPr/>
        <a:lstStyle/>
        <a:p>
          <a:endParaRPr lang="ru-RU"/>
        </a:p>
      </dgm:t>
    </dgm:pt>
    <dgm:pt modelId="{C8A9DBAB-58AE-4F5D-B41D-B95D6021C0CA}" type="pres">
      <dgm:prSet presAssocID="{E0132FF1-AA07-4E1B-AC14-94FA702E00B0}" presName="root2" presStyleCnt="0"/>
      <dgm:spPr/>
      <dgm:t>
        <a:bodyPr/>
        <a:lstStyle/>
        <a:p>
          <a:endParaRPr lang="ru-RU"/>
        </a:p>
      </dgm:t>
    </dgm:pt>
    <dgm:pt modelId="{CE29CD72-F55D-45C5-BAEF-596064688B70}" type="pres">
      <dgm:prSet presAssocID="{E0132FF1-AA07-4E1B-AC14-94FA702E00B0}" presName="LevelTwoTextNode" presStyleLbl="node2" presStyleIdx="0" presStyleCnt="5" custScaleX="2538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B380BDD-CD68-45A2-BB78-5C36FAD53446}" type="pres">
      <dgm:prSet presAssocID="{E0132FF1-AA07-4E1B-AC14-94FA702E00B0}" presName="level3hierChild" presStyleCnt="0"/>
      <dgm:spPr/>
      <dgm:t>
        <a:bodyPr/>
        <a:lstStyle/>
        <a:p>
          <a:endParaRPr lang="ru-RU"/>
        </a:p>
      </dgm:t>
    </dgm:pt>
    <dgm:pt modelId="{B26BC9CD-27F4-4875-9163-9A97A2CAF409}" type="pres">
      <dgm:prSet presAssocID="{8F409D48-7C06-4377-ADBD-DEB3E795D753}" presName="conn2-1" presStyleLbl="parChTrans1D2" presStyleIdx="1" presStyleCnt="5"/>
      <dgm:spPr/>
      <dgm:t>
        <a:bodyPr/>
        <a:lstStyle/>
        <a:p>
          <a:endParaRPr lang="ru-RU"/>
        </a:p>
      </dgm:t>
    </dgm:pt>
    <dgm:pt modelId="{358B5F47-15F3-439B-BB86-EB638E779790}" type="pres">
      <dgm:prSet presAssocID="{8F409D48-7C06-4377-ADBD-DEB3E795D753}" presName="connTx" presStyleLbl="parChTrans1D2" presStyleIdx="1" presStyleCnt="5"/>
      <dgm:spPr/>
      <dgm:t>
        <a:bodyPr/>
        <a:lstStyle/>
        <a:p>
          <a:endParaRPr lang="ru-RU"/>
        </a:p>
      </dgm:t>
    </dgm:pt>
    <dgm:pt modelId="{079A8A6F-A736-40B4-90B9-75F341A6C34F}" type="pres">
      <dgm:prSet presAssocID="{46B45470-9550-4E93-907F-272B9AA876D1}" presName="root2" presStyleCnt="0"/>
      <dgm:spPr/>
      <dgm:t>
        <a:bodyPr/>
        <a:lstStyle/>
        <a:p>
          <a:endParaRPr lang="ru-RU"/>
        </a:p>
      </dgm:t>
    </dgm:pt>
    <dgm:pt modelId="{4135F847-D563-481F-A33E-1B0D101C7B9F}" type="pres">
      <dgm:prSet presAssocID="{46B45470-9550-4E93-907F-272B9AA876D1}" presName="LevelTwoTextNode" presStyleLbl="node2" presStyleIdx="1" presStyleCnt="5" custScaleX="25299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F364DBA-3727-4352-A48B-BA88B138BD37}" type="pres">
      <dgm:prSet presAssocID="{46B45470-9550-4E93-907F-272B9AA876D1}" presName="level3hierChild" presStyleCnt="0"/>
      <dgm:spPr/>
      <dgm:t>
        <a:bodyPr/>
        <a:lstStyle/>
        <a:p>
          <a:endParaRPr lang="ru-RU"/>
        </a:p>
      </dgm:t>
    </dgm:pt>
    <dgm:pt modelId="{29DBFBD3-BFF4-4D72-8C8D-8D07D7A461EA}" type="pres">
      <dgm:prSet presAssocID="{3292706B-B6AE-4FF4-9E90-AE9050EC30B1}" presName="conn2-1" presStyleLbl="parChTrans1D2" presStyleIdx="2" presStyleCnt="5"/>
      <dgm:spPr/>
      <dgm:t>
        <a:bodyPr/>
        <a:lstStyle/>
        <a:p>
          <a:endParaRPr lang="ru-RU"/>
        </a:p>
      </dgm:t>
    </dgm:pt>
    <dgm:pt modelId="{B7E420A0-2F72-4209-B9AD-E59E25DBDF8E}" type="pres">
      <dgm:prSet presAssocID="{3292706B-B6AE-4FF4-9E90-AE9050EC30B1}" presName="connTx" presStyleLbl="parChTrans1D2" presStyleIdx="2" presStyleCnt="5"/>
      <dgm:spPr/>
      <dgm:t>
        <a:bodyPr/>
        <a:lstStyle/>
        <a:p>
          <a:endParaRPr lang="ru-RU"/>
        </a:p>
      </dgm:t>
    </dgm:pt>
    <dgm:pt modelId="{01FEA828-2396-479E-95E7-7FFE3A345CE5}" type="pres">
      <dgm:prSet presAssocID="{0855930C-CEA4-4D85-8486-8A1571065989}" presName="root2" presStyleCnt="0"/>
      <dgm:spPr/>
      <dgm:t>
        <a:bodyPr/>
        <a:lstStyle/>
        <a:p>
          <a:endParaRPr lang="ru-RU"/>
        </a:p>
      </dgm:t>
    </dgm:pt>
    <dgm:pt modelId="{47E349D6-3F49-4E38-80D0-387E38114AD9}" type="pres">
      <dgm:prSet presAssocID="{0855930C-CEA4-4D85-8486-8A1571065989}" presName="LevelTwoTextNode" presStyleLbl="node2" presStyleIdx="2" presStyleCnt="5" custScaleX="252997" custLinFactNeighborX="-1166" custLinFactNeighborY="5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737D03C-44C7-47DC-AA9D-E2D96D6872B7}" type="pres">
      <dgm:prSet presAssocID="{0855930C-CEA4-4D85-8486-8A1571065989}" presName="level3hierChild" presStyleCnt="0"/>
      <dgm:spPr/>
      <dgm:t>
        <a:bodyPr/>
        <a:lstStyle/>
        <a:p>
          <a:endParaRPr lang="ru-RU"/>
        </a:p>
      </dgm:t>
    </dgm:pt>
    <dgm:pt modelId="{97C7F5D1-0C33-45D6-99E4-F568F947A999}" type="pres">
      <dgm:prSet presAssocID="{BD4E2F06-E31B-4552-99B5-D9C2DDF62B96}" presName="conn2-1" presStyleLbl="parChTrans1D2" presStyleIdx="3" presStyleCnt="5"/>
      <dgm:spPr/>
      <dgm:t>
        <a:bodyPr/>
        <a:lstStyle/>
        <a:p>
          <a:endParaRPr lang="ru-RU"/>
        </a:p>
      </dgm:t>
    </dgm:pt>
    <dgm:pt modelId="{A9C31D04-ECE2-402E-89BE-033B9E263047}" type="pres">
      <dgm:prSet presAssocID="{BD4E2F06-E31B-4552-99B5-D9C2DDF62B96}" presName="connTx" presStyleLbl="parChTrans1D2" presStyleIdx="3" presStyleCnt="5"/>
      <dgm:spPr/>
      <dgm:t>
        <a:bodyPr/>
        <a:lstStyle/>
        <a:p>
          <a:endParaRPr lang="ru-RU"/>
        </a:p>
      </dgm:t>
    </dgm:pt>
    <dgm:pt modelId="{205E4F87-DC4D-40AA-AC41-9BF8A1BFE3FE}" type="pres">
      <dgm:prSet presAssocID="{D973AE7C-45E0-4E8C-A098-CBE8DC71D1C9}" presName="root2" presStyleCnt="0"/>
      <dgm:spPr/>
      <dgm:t>
        <a:bodyPr/>
        <a:lstStyle/>
        <a:p>
          <a:endParaRPr lang="ru-RU"/>
        </a:p>
      </dgm:t>
    </dgm:pt>
    <dgm:pt modelId="{4CFC5916-2C65-45FD-B638-267FA2DCB5CB}" type="pres">
      <dgm:prSet presAssocID="{D973AE7C-45E0-4E8C-A098-CBE8DC71D1C9}" presName="LevelTwoTextNode" presStyleLbl="node2" presStyleIdx="3" presStyleCnt="5" custScaleX="25299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C380D3A-C130-4A48-8703-A0768DA5D0E6}" type="pres">
      <dgm:prSet presAssocID="{D973AE7C-45E0-4E8C-A098-CBE8DC71D1C9}" presName="level3hierChild" presStyleCnt="0"/>
      <dgm:spPr/>
      <dgm:t>
        <a:bodyPr/>
        <a:lstStyle/>
        <a:p>
          <a:endParaRPr lang="ru-RU"/>
        </a:p>
      </dgm:t>
    </dgm:pt>
    <dgm:pt modelId="{C7F03447-DE8C-48E0-993B-AC0163B3507B}" type="pres">
      <dgm:prSet presAssocID="{6667B4AE-266B-4AAE-BAED-C06537F8F931}" presName="conn2-1" presStyleLbl="parChTrans1D2" presStyleIdx="4" presStyleCnt="5"/>
      <dgm:spPr/>
      <dgm:t>
        <a:bodyPr/>
        <a:lstStyle/>
        <a:p>
          <a:endParaRPr lang="ru-RU"/>
        </a:p>
      </dgm:t>
    </dgm:pt>
    <dgm:pt modelId="{46C0DE94-E0DA-49AE-A2F4-3DF1905B33EB}" type="pres">
      <dgm:prSet presAssocID="{6667B4AE-266B-4AAE-BAED-C06537F8F931}" presName="connTx" presStyleLbl="parChTrans1D2" presStyleIdx="4" presStyleCnt="5"/>
      <dgm:spPr/>
      <dgm:t>
        <a:bodyPr/>
        <a:lstStyle/>
        <a:p>
          <a:endParaRPr lang="ru-RU"/>
        </a:p>
      </dgm:t>
    </dgm:pt>
    <dgm:pt modelId="{5A8CBF8D-927F-434D-B6FE-4E29064203BF}" type="pres">
      <dgm:prSet presAssocID="{C9FE52AB-51D1-4A52-88C3-2BFA304FC906}" presName="root2" presStyleCnt="0"/>
      <dgm:spPr/>
      <dgm:t>
        <a:bodyPr/>
        <a:lstStyle/>
        <a:p>
          <a:endParaRPr lang="ru-RU"/>
        </a:p>
      </dgm:t>
    </dgm:pt>
    <dgm:pt modelId="{69173B3C-3335-470F-9D19-9313EC0591F9}" type="pres">
      <dgm:prSet presAssocID="{C9FE52AB-51D1-4A52-88C3-2BFA304FC906}" presName="LevelTwoTextNode" presStyleLbl="node2" presStyleIdx="4" presStyleCnt="5" custScaleX="25355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B816BBD-2A05-4B7E-B3D3-28BAC2EEAC03}" type="pres">
      <dgm:prSet presAssocID="{C9FE52AB-51D1-4A52-88C3-2BFA304FC906}" presName="level3hierChild" presStyleCnt="0"/>
      <dgm:spPr/>
      <dgm:t>
        <a:bodyPr/>
        <a:lstStyle/>
        <a:p>
          <a:endParaRPr lang="ru-RU"/>
        </a:p>
      </dgm:t>
    </dgm:pt>
  </dgm:ptLst>
  <dgm:cxnLst>
    <dgm:cxn modelId="{DA833E82-86BF-4130-AE14-CAE520726C5D}" type="presOf" srcId="{BD4E2F06-E31B-4552-99B5-D9C2DDF62B96}" destId="{A9C31D04-ECE2-402E-89BE-033B9E263047}" srcOrd="1" destOrd="0" presId="urn:microsoft.com/office/officeart/2008/layout/HorizontalMultiLevelHierarchy"/>
    <dgm:cxn modelId="{CFBAAC87-91A8-427E-8470-E9DA9F4D74C2}" type="presOf" srcId="{1595CC45-A726-4312-B139-1DC2BB784D23}" destId="{B30B920F-718C-4612-A28A-622FD12FA4C0}" srcOrd="0" destOrd="0" presId="urn:microsoft.com/office/officeart/2008/layout/HorizontalMultiLevelHierarchy"/>
    <dgm:cxn modelId="{956F4F7F-6933-4F08-B172-2BD663345FE7}" srcId="{6D213AE4-E59C-4449-BDF3-080D350C64B3}" destId="{E0132FF1-AA07-4E1B-AC14-94FA702E00B0}" srcOrd="0" destOrd="0" parTransId="{1063722D-25C7-41F2-9AA5-1DB6A801D622}" sibTransId="{6B2BDF28-4BD8-46BB-9425-9FFFBEF2AF66}"/>
    <dgm:cxn modelId="{A17501D4-B023-43C7-A66E-D063279E0F4A}" type="presOf" srcId="{6D213AE4-E59C-4449-BDF3-080D350C64B3}" destId="{C1C20C14-B3D1-4941-AFF6-0E959066E634}" srcOrd="0" destOrd="0" presId="urn:microsoft.com/office/officeart/2008/layout/HorizontalMultiLevelHierarchy"/>
    <dgm:cxn modelId="{773ECC78-6E64-4DE6-AB51-9C2FA5476B14}" type="presOf" srcId="{3292706B-B6AE-4FF4-9E90-AE9050EC30B1}" destId="{29DBFBD3-BFF4-4D72-8C8D-8D07D7A461EA}" srcOrd="0" destOrd="0" presId="urn:microsoft.com/office/officeart/2008/layout/HorizontalMultiLevelHierarchy"/>
    <dgm:cxn modelId="{C3A840D0-C1C5-4D7F-BB5A-6379720D3436}" type="presOf" srcId="{0855930C-CEA4-4D85-8486-8A1571065989}" destId="{47E349D6-3F49-4E38-80D0-387E38114AD9}" srcOrd="0" destOrd="0" presId="urn:microsoft.com/office/officeart/2008/layout/HorizontalMultiLevelHierarchy"/>
    <dgm:cxn modelId="{1B191022-DE8D-40DD-A648-FB86A6E07D58}" srcId="{1595CC45-A726-4312-B139-1DC2BB784D23}" destId="{6D213AE4-E59C-4449-BDF3-080D350C64B3}" srcOrd="0" destOrd="0" parTransId="{92944E21-C5A2-4145-928A-93C614E4E1B5}" sibTransId="{EE577843-B9E0-43F9-AC53-27874B224CA0}"/>
    <dgm:cxn modelId="{5022EB54-6836-49E9-8DC7-2081CDF104F2}" type="presOf" srcId="{D973AE7C-45E0-4E8C-A098-CBE8DC71D1C9}" destId="{4CFC5916-2C65-45FD-B638-267FA2DCB5CB}" srcOrd="0" destOrd="0" presId="urn:microsoft.com/office/officeart/2008/layout/HorizontalMultiLevelHierarchy"/>
    <dgm:cxn modelId="{5EA88D9B-6E87-4375-AEC9-55E5F7D5B69A}" srcId="{6D213AE4-E59C-4449-BDF3-080D350C64B3}" destId="{46B45470-9550-4E93-907F-272B9AA876D1}" srcOrd="1" destOrd="0" parTransId="{8F409D48-7C06-4377-ADBD-DEB3E795D753}" sibTransId="{8CB4BF8E-6248-4429-B807-0A4283B41394}"/>
    <dgm:cxn modelId="{405B2236-1732-4234-B1EC-444DABC091D6}" type="presOf" srcId="{3292706B-B6AE-4FF4-9E90-AE9050EC30B1}" destId="{B7E420A0-2F72-4209-B9AD-E59E25DBDF8E}" srcOrd="1" destOrd="0" presId="urn:microsoft.com/office/officeart/2008/layout/HorizontalMultiLevelHierarchy"/>
    <dgm:cxn modelId="{2C00AFFD-B393-4E2A-AA4B-978505E899CE}" type="presOf" srcId="{1063722D-25C7-41F2-9AA5-1DB6A801D622}" destId="{D44C0294-FFB3-4F2A-8EE6-89243295CB32}" srcOrd="1" destOrd="0" presId="urn:microsoft.com/office/officeart/2008/layout/HorizontalMultiLevelHierarchy"/>
    <dgm:cxn modelId="{76BA6053-6E19-4094-949D-F2E310DCE0D2}" type="presOf" srcId="{C9FE52AB-51D1-4A52-88C3-2BFA304FC906}" destId="{69173B3C-3335-470F-9D19-9313EC0591F9}" srcOrd="0" destOrd="0" presId="urn:microsoft.com/office/officeart/2008/layout/HorizontalMultiLevelHierarchy"/>
    <dgm:cxn modelId="{4CBFA8C1-86CD-45BE-8444-9B7D74C98D73}" srcId="{6D213AE4-E59C-4449-BDF3-080D350C64B3}" destId="{0855930C-CEA4-4D85-8486-8A1571065989}" srcOrd="2" destOrd="0" parTransId="{3292706B-B6AE-4FF4-9E90-AE9050EC30B1}" sibTransId="{9A2D7239-DAAA-4DCA-9BD3-1CDC6B600A20}"/>
    <dgm:cxn modelId="{08413320-86DE-4028-8471-A4299579578A}" srcId="{6D213AE4-E59C-4449-BDF3-080D350C64B3}" destId="{C9FE52AB-51D1-4A52-88C3-2BFA304FC906}" srcOrd="4" destOrd="0" parTransId="{6667B4AE-266B-4AAE-BAED-C06537F8F931}" sibTransId="{391A7A65-0749-41C5-9CDD-F931F008379B}"/>
    <dgm:cxn modelId="{5D6A17A1-BF7C-4BE0-874B-7EAA9D3DDB3B}" type="presOf" srcId="{6667B4AE-266B-4AAE-BAED-C06537F8F931}" destId="{C7F03447-DE8C-48E0-993B-AC0163B3507B}" srcOrd="0" destOrd="0" presId="urn:microsoft.com/office/officeart/2008/layout/HorizontalMultiLevelHierarchy"/>
    <dgm:cxn modelId="{4B5CC862-736C-4FCB-B860-F3FB940BCBD5}" type="presOf" srcId="{BD4E2F06-E31B-4552-99B5-D9C2DDF62B96}" destId="{97C7F5D1-0C33-45D6-99E4-F568F947A999}" srcOrd="0" destOrd="0" presId="urn:microsoft.com/office/officeart/2008/layout/HorizontalMultiLevelHierarchy"/>
    <dgm:cxn modelId="{DFC23A56-C965-4CFF-86C1-EABC06333C5F}" type="presOf" srcId="{6667B4AE-266B-4AAE-BAED-C06537F8F931}" destId="{46C0DE94-E0DA-49AE-A2F4-3DF1905B33EB}" srcOrd="1" destOrd="0" presId="urn:microsoft.com/office/officeart/2008/layout/HorizontalMultiLevelHierarchy"/>
    <dgm:cxn modelId="{2D0C5927-5700-4871-8E5C-0BBB499B0295}" srcId="{6D213AE4-E59C-4449-BDF3-080D350C64B3}" destId="{D973AE7C-45E0-4E8C-A098-CBE8DC71D1C9}" srcOrd="3" destOrd="0" parTransId="{BD4E2F06-E31B-4552-99B5-D9C2DDF62B96}" sibTransId="{354C49A7-46C8-4492-AB41-3F001755A043}"/>
    <dgm:cxn modelId="{E027BD74-BFC5-4213-A8F3-FA3B376DE7AE}" type="presOf" srcId="{E0132FF1-AA07-4E1B-AC14-94FA702E00B0}" destId="{CE29CD72-F55D-45C5-BAEF-596064688B70}" srcOrd="0" destOrd="0" presId="urn:microsoft.com/office/officeart/2008/layout/HorizontalMultiLevelHierarchy"/>
    <dgm:cxn modelId="{BA91427A-FE15-40AB-97D8-F97F3B4C32D8}" type="presOf" srcId="{8F409D48-7C06-4377-ADBD-DEB3E795D753}" destId="{B26BC9CD-27F4-4875-9163-9A97A2CAF409}" srcOrd="0" destOrd="0" presId="urn:microsoft.com/office/officeart/2008/layout/HorizontalMultiLevelHierarchy"/>
    <dgm:cxn modelId="{ED95CABA-4723-4DA3-BC11-1C1B66984AAF}" type="presOf" srcId="{1063722D-25C7-41F2-9AA5-1DB6A801D622}" destId="{AC428DFA-6F8E-43B5-AE53-C0406F831A37}" srcOrd="0" destOrd="0" presId="urn:microsoft.com/office/officeart/2008/layout/HorizontalMultiLevelHierarchy"/>
    <dgm:cxn modelId="{7EB89399-41E0-4311-8BC3-EDE7A0FE2B95}" type="presOf" srcId="{8F409D48-7C06-4377-ADBD-DEB3E795D753}" destId="{358B5F47-15F3-439B-BB86-EB638E779790}" srcOrd="1" destOrd="0" presId="urn:microsoft.com/office/officeart/2008/layout/HorizontalMultiLevelHierarchy"/>
    <dgm:cxn modelId="{C0273FA3-F736-4C65-B1CC-6E08C30EF281}" type="presOf" srcId="{46B45470-9550-4E93-907F-272B9AA876D1}" destId="{4135F847-D563-481F-A33E-1B0D101C7B9F}" srcOrd="0" destOrd="0" presId="urn:microsoft.com/office/officeart/2008/layout/HorizontalMultiLevelHierarchy"/>
    <dgm:cxn modelId="{F21EBFB6-F0FF-4CAF-A859-1F6948EF3411}" type="presParOf" srcId="{B30B920F-718C-4612-A28A-622FD12FA4C0}" destId="{7CBE110B-592D-4167-84B3-F6723000F18F}" srcOrd="0" destOrd="0" presId="urn:microsoft.com/office/officeart/2008/layout/HorizontalMultiLevelHierarchy"/>
    <dgm:cxn modelId="{82815930-B901-4B6B-966E-811653F4D3FD}" type="presParOf" srcId="{7CBE110B-592D-4167-84B3-F6723000F18F}" destId="{C1C20C14-B3D1-4941-AFF6-0E959066E634}" srcOrd="0" destOrd="0" presId="urn:microsoft.com/office/officeart/2008/layout/HorizontalMultiLevelHierarchy"/>
    <dgm:cxn modelId="{21FD3DAD-E453-4BBD-A776-DCCF72E5EA80}" type="presParOf" srcId="{7CBE110B-592D-4167-84B3-F6723000F18F}" destId="{757F2F74-8D3B-43EF-A4DA-C216E4021F73}" srcOrd="1" destOrd="0" presId="urn:microsoft.com/office/officeart/2008/layout/HorizontalMultiLevelHierarchy"/>
    <dgm:cxn modelId="{D83EED13-923A-457C-AA00-8E5D0731216B}" type="presParOf" srcId="{757F2F74-8D3B-43EF-A4DA-C216E4021F73}" destId="{AC428DFA-6F8E-43B5-AE53-C0406F831A37}" srcOrd="0" destOrd="0" presId="urn:microsoft.com/office/officeart/2008/layout/HorizontalMultiLevelHierarchy"/>
    <dgm:cxn modelId="{C5DAE3F5-D1ED-4A2B-A803-ED742C18638C}" type="presParOf" srcId="{AC428DFA-6F8E-43B5-AE53-C0406F831A37}" destId="{D44C0294-FFB3-4F2A-8EE6-89243295CB32}" srcOrd="0" destOrd="0" presId="urn:microsoft.com/office/officeart/2008/layout/HorizontalMultiLevelHierarchy"/>
    <dgm:cxn modelId="{B6B7AE42-116A-4670-A94E-F3BAF7D8A2E1}" type="presParOf" srcId="{757F2F74-8D3B-43EF-A4DA-C216E4021F73}" destId="{C8A9DBAB-58AE-4F5D-B41D-B95D6021C0CA}" srcOrd="1" destOrd="0" presId="urn:microsoft.com/office/officeart/2008/layout/HorizontalMultiLevelHierarchy"/>
    <dgm:cxn modelId="{58EAFF13-33E8-4210-B306-A6CBE965283D}" type="presParOf" srcId="{C8A9DBAB-58AE-4F5D-B41D-B95D6021C0CA}" destId="{CE29CD72-F55D-45C5-BAEF-596064688B70}" srcOrd="0" destOrd="0" presId="urn:microsoft.com/office/officeart/2008/layout/HorizontalMultiLevelHierarchy"/>
    <dgm:cxn modelId="{3C4527BB-E4F5-4250-A3CF-55390506E753}" type="presParOf" srcId="{C8A9DBAB-58AE-4F5D-B41D-B95D6021C0CA}" destId="{0B380BDD-CD68-45A2-BB78-5C36FAD53446}" srcOrd="1" destOrd="0" presId="urn:microsoft.com/office/officeart/2008/layout/HorizontalMultiLevelHierarchy"/>
    <dgm:cxn modelId="{763E4393-8F9F-4364-8680-1CD055E2F7F9}" type="presParOf" srcId="{757F2F74-8D3B-43EF-A4DA-C216E4021F73}" destId="{B26BC9CD-27F4-4875-9163-9A97A2CAF409}" srcOrd="2" destOrd="0" presId="urn:microsoft.com/office/officeart/2008/layout/HorizontalMultiLevelHierarchy"/>
    <dgm:cxn modelId="{6E4A3B0D-F563-45CB-8600-0FD8879D0C30}" type="presParOf" srcId="{B26BC9CD-27F4-4875-9163-9A97A2CAF409}" destId="{358B5F47-15F3-439B-BB86-EB638E779790}" srcOrd="0" destOrd="0" presId="urn:microsoft.com/office/officeart/2008/layout/HorizontalMultiLevelHierarchy"/>
    <dgm:cxn modelId="{E855ED34-FB09-4307-B5F2-4A76AC1BB47F}" type="presParOf" srcId="{757F2F74-8D3B-43EF-A4DA-C216E4021F73}" destId="{079A8A6F-A736-40B4-90B9-75F341A6C34F}" srcOrd="3" destOrd="0" presId="urn:microsoft.com/office/officeart/2008/layout/HorizontalMultiLevelHierarchy"/>
    <dgm:cxn modelId="{0E60D133-B9A5-435F-BD8A-E34CACB0A4AD}" type="presParOf" srcId="{079A8A6F-A736-40B4-90B9-75F341A6C34F}" destId="{4135F847-D563-481F-A33E-1B0D101C7B9F}" srcOrd="0" destOrd="0" presId="urn:microsoft.com/office/officeart/2008/layout/HorizontalMultiLevelHierarchy"/>
    <dgm:cxn modelId="{47343ED0-2E68-4050-BB69-25D8B8D5B8B9}" type="presParOf" srcId="{079A8A6F-A736-40B4-90B9-75F341A6C34F}" destId="{7F364DBA-3727-4352-A48B-BA88B138BD37}" srcOrd="1" destOrd="0" presId="urn:microsoft.com/office/officeart/2008/layout/HorizontalMultiLevelHierarchy"/>
    <dgm:cxn modelId="{40585CBA-5206-424E-803E-16E57753BD77}" type="presParOf" srcId="{757F2F74-8D3B-43EF-A4DA-C216E4021F73}" destId="{29DBFBD3-BFF4-4D72-8C8D-8D07D7A461EA}" srcOrd="4" destOrd="0" presId="urn:microsoft.com/office/officeart/2008/layout/HorizontalMultiLevelHierarchy"/>
    <dgm:cxn modelId="{48B1B99A-EA5D-4388-B39D-BBB99AC40A9F}" type="presParOf" srcId="{29DBFBD3-BFF4-4D72-8C8D-8D07D7A461EA}" destId="{B7E420A0-2F72-4209-B9AD-E59E25DBDF8E}" srcOrd="0" destOrd="0" presId="urn:microsoft.com/office/officeart/2008/layout/HorizontalMultiLevelHierarchy"/>
    <dgm:cxn modelId="{0C3986DD-BDBA-4D5C-85BC-1FEDD5B7FF58}" type="presParOf" srcId="{757F2F74-8D3B-43EF-A4DA-C216E4021F73}" destId="{01FEA828-2396-479E-95E7-7FFE3A345CE5}" srcOrd="5" destOrd="0" presId="urn:microsoft.com/office/officeart/2008/layout/HorizontalMultiLevelHierarchy"/>
    <dgm:cxn modelId="{4CD68B28-72E7-477E-8A07-2076E9100BB0}" type="presParOf" srcId="{01FEA828-2396-479E-95E7-7FFE3A345CE5}" destId="{47E349D6-3F49-4E38-80D0-387E38114AD9}" srcOrd="0" destOrd="0" presId="urn:microsoft.com/office/officeart/2008/layout/HorizontalMultiLevelHierarchy"/>
    <dgm:cxn modelId="{108FD639-101F-4157-B698-1F92DED35086}" type="presParOf" srcId="{01FEA828-2396-479E-95E7-7FFE3A345CE5}" destId="{3737D03C-44C7-47DC-AA9D-E2D96D6872B7}" srcOrd="1" destOrd="0" presId="urn:microsoft.com/office/officeart/2008/layout/HorizontalMultiLevelHierarchy"/>
    <dgm:cxn modelId="{CA0733C5-F1DF-4FA7-AA61-23999B9046C8}" type="presParOf" srcId="{757F2F74-8D3B-43EF-A4DA-C216E4021F73}" destId="{97C7F5D1-0C33-45D6-99E4-F568F947A999}" srcOrd="6" destOrd="0" presId="urn:microsoft.com/office/officeart/2008/layout/HorizontalMultiLevelHierarchy"/>
    <dgm:cxn modelId="{8133492F-1347-4A30-A404-64802048B8EF}" type="presParOf" srcId="{97C7F5D1-0C33-45D6-99E4-F568F947A999}" destId="{A9C31D04-ECE2-402E-89BE-033B9E263047}" srcOrd="0" destOrd="0" presId="urn:microsoft.com/office/officeart/2008/layout/HorizontalMultiLevelHierarchy"/>
    <dgm:cxn modelId="{FD00B00B-7911-4F14-9EFC-C1AAF87F31E3}" type="presParOf" srcId="{757F2F74-8D3B-43EF-A4DA-C216E4021F73}" destId="{205E4F87-DC4D-40AA-AC41-9BF8A1BFE3FE}" srcOrd="7" destOrd="0" presId="urn:microsoft.com/office/officeart/2008/layout/HorizontalMultiLevelHierarchy"/>
    <dgm:cxn modelId="{B5E93247-DBDB-44F6-B351-BFD2220D3FEA}" type="presParOf" srcId="{205E4F87-DC4D-40AA-AC41-9BF8A1BFE3FE}" destId="{4CFC5916-2C65-45FD-B638-267FA2DCB5CB}" srcOrd="0" destOrd="0" presId="urn:microsoft.com/office/officeart/2008/layout/HorizontalMultiLevelHierarchy"/>
    <dgm:cxn modelId="{39C5BFB6-FAAD-404D-AA60-B43ECDB9AA21}" type="presParOf" srcId="{205E4F87-DC4D-40AA-AC41-9BF8A1BFE3FE}" destId="{BC380D3A-C130-4A48-8703-A0768DA5D0E6}" srcOrd="1" destOrd="0" presId="urn:microsoft.com/office/officeart/2008/layout/HorizontalMultiLevelHierarchy"/>
    <dgm:cxn modelId="{8789B054-5C03-42E7-A82D-25D04B5AA820}" type="presParOf" srcId="{757F2F74-8D3B-43EF-A4DA-C216E4021F73}" destId="{C7F03447-DE8C-48E0-993B-AC0163B3507B}" srcOrd="8" destOrd="0" presId="urn:microsoft.com/office/officeart/2008/layout/HorizontalMultiLevelHierarchy"/>
    <dgm:cxn modelId="{EF2B9614-3A8E-486E-AD8B-087AC00955EB}" type="presParOf" srcId="{C7F03447-DE8C-48E0-993B-AC0163B3507B}" destId="{46C0DE94-E0DA-49AE-A2F4-3DF1905B33EB}" srcOrd="0" destOrd="0" presId="urn:microsoft.com/office/officeart/2008/layout/HorizontalMultiLevelHierarchy"/>
    <dgm:cxn modelId="{215F3B6C-65B0-40C5-BD4E-9FAA74AAECF9}" type="presParOf" srcId="{757F2F74-8D3B-43EF-A4DA-C216E4021F73}" destId="{5A8CBF8D-927F-434D-B6FE-4E29064203BF}" srcOrd="9" destOrd="0" presId="urn:microsoft.com/office/officeart/2008/layout/HorizontalMultiLevelHierarchy"/>
    <dgm:cxn modelId="{316F757B-7C5F-49E3-BC05-66E25B6A9D6A}" type="presParOf" srcId="{5A8CBF8D-927F-434D-B6FE-4E29064203BF}" destId="{69173B3C-3335-470F-9D19-9313EC0591F9}" srcOrd="0" destOrd="0" presId="urn:microsoft.com/office/officeart/2008/layout/HorizontalMultiLevelHierarchy"/>
    <dgm:cxn modelId="{80ED717D-2E28-4BAB-9D17-AD5A9DCF75AC}" type="presParOf" srcId="{5A8CBF8D-927F-434D-B6FE-4E29064203BF}" destId="{7B816BBD-2A05-4B7E-B3D3-28BAC2EEAC03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CA45E6D-0A52-4911-8E08-6761FED8C1EF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2352F373-5F28-445D-8D9F-D5CC1108344A}">
      <dgm:prSet phldrT="[Текст]" custT="1"/>
      <dgm:spPr/>
      <dgm:t>
        <a:bodyPr/>
        <a:lstStyle/>
        <a:p>
          <a:pPr algn="ctr"/>
          <a:r>
            <a:rPr lang="ru-RU" sz="2000" dirty="0" smtClean="0">
              <a:solidFill>
                <a:schemeClr val="accent2">
                  <a:lumMod val="50000"/>
                </a:schemeClr>
              </a:solidFill>
            </a:rPr>
            <a:t>Подготовьте место для кормления</a:t>
          </a:r>
          <a:endParaRPr lang="ru-RU" sz="2000" dirty="0">
            <a:solidFill>
              <a:schemeClr val="accent2">
                <a:lumMod val="50000"/>
              </a:schemeClr>
            </a:solidFill>
          </a:endParaRPr>
        </a:p>
      </dgm:t>
    </dgm:pt>
    <dgm:pt modelId="{BF024C3B-0F22-4798-89CB-B774DC0F9F75}" type="parTrans" cxnId="{806FAB70-CF7B-412A-96D7-D49C2D66AD43}">
      <dgm:prSet/>
      <dgm:spPr/>
      <dgm:t>
        <a:bodyPr/>
        <a:lstStyle/>
        <a:p>
          <a:endParaRPr lang="ru-RU"/>
        </a:p>
      </dgm:t>
    </dgm:pt>
    <dgm:pt modelId="{3E060211-BD27-4856-B9B3-11C5713CE435}" type="sibTrans" cxnId="{806FAB70-CF7B-412A-96D7-D49C2D66AD43}">
      <dgm:prSet/>
      <dgm:spPr/>
      <dgm:t>
        <a:bodyPr/>
        <a:lstStyle/>
        <a:p>
          <a:endParaRPr lang="ru-RU"/>
        </a:p>
      </dgm:t>
    </dgm:pt>
    <dgm:pt modelId="{0AEB65F6-8F94-43E8-B1BC-DCC485BFEEE0}">
      <dgm:prSet phldrT="[Текст]" custT="1"/>
      <dgm:spPr/>
      <dgm:t>
        <a:bodyPr/>
        <a:lstStyle/>
        <a:p>
          <a:pPr algn="ctr"/>
          <a:r>
            <a:rPr lang="ru-RU" sz="2000" dirty="0" smtClean="0">
              <a:solidFill>
                <a:schemeClr val="accent2">
                  <a:lumMod val="50000"/>
                </a:schemeClr>
              </a:solidFill>
            </a:rPr>
            <a:t>Расскажите ребенку о том, что сейчас он будет есть</a:t>
          </a:r>
          <a:endParaRPr lang="ru-RU" sz="2000" dirty="0">
            <a:solidFill>
              <a:schemeClr val="accent2">
                <a:lumMod val="50000"/>
              </a:schemeClr>
            </a:solidFill>
          </a:endParaRPr>
        </a:p>
      </dgm:t>
    </dgm:pt>
    <dgm:pt modelId="{A8085A16-4ECC-403E-B5BD-62C57C1BFD2F}" type="parTrans" cxnId="{D940C232-39DE-4A81-BFC1-E6F100C2DC87}">
      <dgm:prSet/>
      <dgm:spPr/>
      <dgm:t>
        <a:bodyPr/>
        <a:lstStyle/>
        <a:p>
          <a:endParaRPr lang="ru-RU"/>
        </a:p>
      </dgm:t>
    </dgm:pt>
    <dgm:pt modelId="{35DB7618-4B7E-44FD-87DE-309C02FED09E}" type="sibTrans" cxnId="{D940C232-39DE-4A81-BFC1-E6F100C2DC87}">
      <dgm:prSet/>
      <dgm:spPr/>
      <dgm:t>
        <a:bodyPr/>
        <a:lstStyle/>
        <a:p>
          <a:endParaRPr lang="ru-RU"/>
        </a:p>
      </dgm:t>
    </dgm:pt>
    <dgm:pt modelId="{86C87BC3-326E-4484-89AC-DDB45CE3288E}">
      <dgm:prSet phldrT="[Текст]" custT="1"/>
      <dgm:spPr/>
      <dgm:t>
        <a:bodyPr/>
        <a:lstStyle/>
        <a:p>
          <a:pPr algn="ctr"/>
          <a:r>
            <a:rPr lang="ru-RU" sz="2000" dirty="0" smtClean="0">
              <a:solidFill>
                <a:schemeClr val="accent2">
                  <a:lumMod val="50000"/>
                </a:schemeClr>
              </a:solidFill>
            </a:rPr>
            <a:t>Помойте руки себе и ребенку</a:t>
          </a:r>
          <a:endParaRPr lang="ru-RU" sz="2000" dirty="0">
            <a:solidFill>
              <a:schemeClr val="accent2">
                <a:lumMod val="50000"/>
              </a:schemeClr>
            </a:solidFill>
          </a:endParaRPr>
        </a:p>
      </dgm:t>
    </dgm:pt>
    <dgm:pt modelId="{775FFB02-6919-4ACC-994E-CA8E7A79D9F2}" type="parTrans" cxnId="{42D436A4-CCFF-4536-92E2-724E2CD0F9D5}">
      <dgm:prSet/>
      <dgm:spPr/>
      <dgm:t>
        <a:bodyPr/>
        <a:lstStyle/>
        <a:p>
          <a:endParaRPr lang="ru-RU"/>
        </a:p>
      </dgm:t>
    </dgm:pt>
    <dgm:pt modelId="{A4471566-B242-4EA2-9DB3-FE0171217C8E}" type="sibTrans" cxnId="{42D436A4-CCFF-4536-92E2-724E2CD0F9D5}">
      <dgm:prSet/>
      <dgm:spPr/>
      <dgm:t>
        <a:bodyPr/>
        <a:lstStyle/>
        <a:p>
          <a:endParaRPr lang="ru-RU"/>
        </a:p>
      </dgm:t>
    </dgm:pt>
    <dgm:pt modelId="{ACD01B46-C031-4B71-8FB8-3AFED9CBB462}">
      <dgm:prSet phldrT="[Текст]" custT="1"/>
      <dgm:spPr/>
      <dgm:t>
        <a:bodyPr/>
        <a:lstStyle/>
        <a:p>
          <a:pPr algn="ctr"/>
          <a:r>
            <a:rPr lang="ru-RU" sz="2000" dirty="0" smtClean="0">
              <a:solidFill>
                <a:schemeClr val="accent2">
                  <a:lumMod val="50000"/>
                </a:schemeClr>
              </a:solidFill>
            </a:rPr>
            <a:t>Переместите ребенка в специальное место для кормления</a:t>
          </a:r>
          <a:endParaRPr lang="ru-RU" sz="2000" dirty="0">
            <a:solidFill>
              <a:schemeClr val="accent2">
                <a:lumMod val="50000"/>
              </a:schemeClr>
            </a:solidFill>
          </a:endParaRPr>
        </a:p>
      </dgm:t>
    </dgm:pt>
    <dgm:pt modelId="{216E8873-329A-485D-99B3-BE10A325FBE5}" type="parTrans" cxnId="{BD31D91B-94CC-432D-B7C0-706C19CE029B}">
      <dgm:prSet/>
      <dgm:spPr/>
      <dgm:t>
        <a:bodyPr/>
        <a:lstStyle/>
        <a:p>
          <a:endParaRPr lang="ru-RU"/>
        </a:p>
      </dgm:t>
    </dgm:pt>
    <dgm:pt modelId="{CD079714-6659-483D-A4E9-AAF50A4CD625}" type="sibTrans" cxnId="{BD31D91B-94CC-432D-B7C0-706C19CE029B}">
      <dgm:prSet/>
      <dgm:spPr/>
      <dgm:t>
        <a:bodyPr/>
        <a:lstStyle/>
        <a:p>
          <a:endParaRPr lang="ru-RU"/>
        </a:p>
      </dgm:t>
    </dgm:pt>
    <dgm:pt modelId="{449C3EBB-F6C3-4BF4-A15B-B47BE9FBAF02}">
      <dgm:prSet phldrT="[Текст]"/>
      <dgm:spPr/>
      <dgm:t>
        <a:bodyPr/>
        <a:lstStyle/>
        <a:p>
          <a:pPr algn="ctr"/>
          <a:r>
            <a:rPr lang="ru-RU" dirty="0" smtClean="0">
              <a:solidFill>
                <a:schemeClr val="accent2">
                  <a:lumMod val="50000"/>
                </a:schemeClr>
              </a:solidFill>
            </a:rPr>
            <a:t>Проверьте температуру горячей пищи</a:t>
          </a:r>
          <a:endParaRPr lang="ru-RU" dirty="0">
            <a:solidFill>
              <a:schemeClr val="accent2">
                <a:lumMod val="50000"/>
              </a:schemeClr>
            </a:solidFill>
          </a:endParaRPr>
        </a:p>
      </dgm:t>
    </dgm:pt>
    <dgm:pt modelId="{29F5391F-4E6D-48A2-B930-3AE8FDF3DD89}" type="parTrans" cxnId="{131803F1-FEC6-4E68-B26D-E626564E7902}">
      <dgm:prSet/>
      <dgm:spPr/>
      <dgm:t>
        <a:bodyPr/>
        <a:lstStyle/>
        <a:p>
          <a:endParaRPr lang="ru-RU"/>
        </a:p>
      </dgm:t>
    </dgm:pt>
    <dgm:pt modelId="{6143D156-14F4-4010-A195-CC5BCEC83443}" type="sibTrans" cxnId="{131803F1-FEC6-4E68-B26D-E626564E7902}">
      <dgm:prSet/>
      <dgm:spPr/>
      <dgm:t>
        <a:bodyPr/>
        <a:lstStyle/>
        <a:p>
          <a:endParaRPr lang="ru-RU"/>
        </a:p>
      </dgm:t>
    </dgm:pt>
    <dgm:pt modelId="{651E3757-D3EF-4317-B797-DEB2E81A2697}" type="pres">
      <dgm:prSet presAssocID="{2CA45E6D-0A52-4911-8E08-6761FED8C1E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C55C5EC-D898-4953-ACB9-50CB447CDA63}" type="pres">
      <dgm:prSet presAssocID="{2352F373-5F28-445D-8D9F-D5CC1108344A}" presName="parentLin" presStyleCnt="0"/>
      <dgm:spPr/>
    </dgm:pt>
    <dgm:pt modelId="{7B766DAA-DD48-41EE-950D-DC4B2487D4CF}" type="pres">
      <dgm:prSet presAssocID="{2352F373-5F28-445D-8D9F-D5CC1108344A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DF5A0BDD-358E-4D08-9412-7185103E9709}" type="pres">
      <dgm:prSet presAssocID="{2352F373-5F28-445D-8D9F-D5CC1108344A}" presName="parentText" presStyleLbl="node1" presStyleIdx="0" presStyleCnt="5" custScaleX="125510" custScaleY="130983" custLinFactNeighborX="25000" custLinFactNeighborY="-124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3C365D-F6B6-4141-BDE6-BB8B40F09E0E}" type="pres">
      <dgm:prSet presAssocID="{2352F373-5F28-445D-8D9F-D5CC1108344A}" presName="negativeSpace" presStyleCnt="0"/>
      <dgm:spPr/>
    </dgm:pt>
    <dgm:pt modelId="{456750FB-E3A0-42EC-911A-8503F3B50697}" type="pres">
      <dgm:prSet presAssocID="{2352F373-5F28-445D-8D9F-D5CC1108344A}" presName="childText" presStyleLbl="conFgAcc1" presStyleIdx="0" presStyleCnt="5">
        <dgm:presLayoutVars>
          <dgm:bulletEnabled val="1"/>
        </dgm:presLayoutVars>
      </dgm:prSet>
      <dgm:spPr/>
    </dgm:pt>
    <dgm:pt modelId="{3696FE95-781A-4196-9D7C-DEC04D592597}" type="pres">
      <dgm:prSet presAssocID="{3E060211-BD27-4856-B9B3-11C5713CE435}" presName="spaceBetweenRectangles" presStyleCnt="0"/>
      <dgm:spPr/>
    </dgm:pt>
    <dgm:pt modelId="{CE3B430C-AFF8-46CE-A558-C326FB4C2B79}" type="pres">
      <dgm:prSet presAssocID="{0AEB65F6-8F94-43E8-B1BC-DCC485BFEEE0}" presName="parentLin" presStyleCnt="0"/>
      <dgm:spPr/>
    </dgm:pt>
    <dgm:pt modelId="{009F90B4-20B2-49ED-A7FE-6F143389A03B}" type="pres">
      <dgm:prSet presAssocID="{0AEB65F6-8F94-43E8-B1BC-DCC485BFEEE0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E333B26E-EE41-479A-A402-46C0E3AC69CE}" type="pres">
      <dgm:prSet presAssocID="{0AEB65F6-8F94-43E8-B1BC-DCC485BFEEE0}" presName="parentText" presStyleLbl="node1" presStyleIdx="1" presStyleCnt="5" custScaleX="125510" custScaleY="137436" custLinFactNeighborX="25000" custLinFactNeighborY="-294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15C0B5-4779-428A-9905-2FD5785F9A07}" type="pres">
      <dgm:prSet presAssocID="{0AEB65F6-8F94-43E8-B1BC-DCC485BFEEE0}" presName="negativeSpace" presStyleCnt="0"/>
      <dgm:spPr/>
    </dgm:pt>
    <dgm:pt modelId="{456A2E90-FCF7-4491-BF7B-611303555AD1}" type="pres">
      <dgm:prSet presAssocID="{0AEB65F6-8F94-43E8-B1BC-DCC485BFEEE0}" presName="childText" presStyleLbl="conFgAcc1" presStyleIdx="1" presStyleCnt="5">
        <dgm:presLayoutVars>
          <dgm:bulletEnabled val="1"/>
        </dgm:presLayoutVars>
      </dgm:prSet>
      <dgm:spPr/>
    </dgm:pt>
    <dgm:pt modelId="{9137106D-E573-43B8-B07B-15A2E0653A4B}" type="pres">
      <dgm:prSet presAssocID="{35DB7618-4B7E-44FD-87DE-309C02FED09E}" presName="spaceBetweenRectangles" presStyleCnt="0"/>
      <dgm:spPr/>
    </dgm:pt>
    <dgm:pt modelId="{6D6BEED3-E734-40BB-AC41-EAD6E3B673CB}" type="pres">
      <dgm:prSet presAssocID="{86C87BC3-326E-4484-89AC-DDB45CE3288E}" presName="parentLin" presStyleCnt="0"/>
      <dgm:spPr/>
    </dgm:pt>
    <dgm:pt modelId="{BB7DB394-B504-4B28-AC98-9959B3E5D4B3}" type="pres">
      <dgm:prSet presAssocID="{86C87BC3-326E-4484-89AC-DDB45CE3288E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2A6CB524-2810-4A8C-B7D3-E5DE5357F16E}" type="pres">
      <dgm:prSet presAssocID="{86C87BC3-326E-4484-89AC-DDB45CE3288E}" presName="parentText" presStyleLbl="node1" presStyleIdx="2" presStyleCnt="5" custScaleX="125511" custScaleY="120107" custLinFactNeighborX="25000" custLinFactNeighborY="110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332DF8-39C0-4C9F-8376-F84DA13D60E6}" type="pres">
      <dgm:prSet presAssocID="{86C87BC3-326E-4484-89AC-DDB45CE3288E}" presName="negativeSpace" presStyleCnt="0"/>
      <dgm:spPr/>
    </dgm:pt>
    <dgm:pt modelId="{A9996BCA-6905-4CBE-9FD1-058FFF2C87F4}" type="pres">
      <dgm:prSet presAssocID="{86C87BC3-326E-4484-89AC-DDB45CE3288E}" presName="childText" presStyleLbl="conFgAcc1" presStyleIdx="2" presStyleCnt="5">
        <dgm:presLayoutVars>
          <dgm:bulletEnabled val="1"/>
        </dgm:presLayoutVars>
      </dgm:prSet>
      <dgm:spPr/>
    </dgm:pt>
    <dgm:pt modelId="{E28C9DB5-AC46-4C7B-A0D3-209390CC8483}" type="pres">
      <dgm:prSet presAssocID="{A4471566-B242-4EA2-9DB3-FE0171217C8E}" presName="spaceBetweenRectangles" presStyleCnt="0"/>
      <dgm:spPr/>
    </dgm:pt>
    <dgm:pt modelId="{7E77524D-4747-4342-9F53-45D4273F48B4}" type="pres">
      <dgm:prSet presAssocID="{ACD01B46-C031-4B71-8FB8-3AFED9CBB462}" presName="parentLin" presStyleCnt="0"/>
      <dgm:spPr/>
    </dgm:pt>
    <dgm:pt modelId="{7590C939-4CAF-446A-AC1F-53F0000330D4}" type="pres">
      <dgm:prSet presAssocID="{ACD01B46-C031-4B71-8FB8-3AFED9CBB462}" presName="parentLeftMargin" presStyleLbl="node1" presStyleIdx="2" presStyleCnt="5" custScaleX="128060" custScaleY="120107"/>
      <dgm:spPr/>
      <dgm:t>
        <a:bodyPr/>
        <a:lstStyle/>
        <a:p>
          <a:endParaRPr lang="ru-RU"/>
        </a:p>
      </dgm:t>
    </dgm:pt>
    <dgm:pt modelId="{65B0E527-4C1B-4D2A-B6F0-11B35837F1EC}" type="pres">
      <dgm:prSet presAssocID="{ACD01B46-C031-4B71-8FB8-3AFED9CBB462}" presName="parentText" presStyleLbl="node1" presStyleIdx="3" presStyleCnt="5" custScaleX="124053" custScaleY="12738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1123CD-1262-4EA7-B123-E6FE02F25959}" type="pres">
      <dgm:prSet presAssocID="{ACD01B46-C031-4B71-8FB8-3AFED9CBB462}" presName="negativeSpace" presStyleCnt="0"/>
      <dgm:spPr/>
    </dgm:pt>
    <dgm:pt modelId="{4EDE8212-A261-4B03-8F8A-2E81396ACE45}" type="pres">
      <dgm:prSet presAssocID="{ACD01B46-C031-4B71-8FB8-3AFED9CBB462}" presName="childText" presStyleLbl="conFgAcc1" presStyleIdx="3" presStyleCnt="5">
        <dgm:presLayoutVars>
          <dgm:bulletEnabled val="1"/>
        </dgm:presLayoutVars>
      </dgm:prSet>
      <dgm:spPr/>
    </dgm:pt>
    <dgm:pt modelId="{A11B260D-1611-4B98-BEB5-0D355AA3CFA2}" type="pres">
      <dgm:prSet presAssocID="{CD079714-6659-483D-A4E9-AAF50A4CD625}" presName="spaceBetweenRectangles" presStyleCnt="0"/>
      <dgm:spPr/>
    </dgm:pt>
    <dgm:pt modelId="{FCA3EE0C-231B-4AC1-99B0-A622A009009F}" type="pres">
      <dgm:prSet presAssocID="{449C3EBB-F6C3-4BF4-A15B-B47BE9FBAF02}" presName="parentLin" presStyleCnt="0"/>
      <dgm:spPr/>
    </dgm:pt>
    <dgm:pt modelId="{F157F7FE-DDB6-4C21-A852-F16AE92EA13C}" type="pres">
      <dgm:prSet presAssocID="{449C3EBB-F6C3-4BF4-A15B-B47BE9FBAF02}" presName="parentLeftMargin" presStyleLbl="node1" presStyleIdx="3" presStyleCnt="5" custScaleX="128060" custScaleY="120107"/>
      <dgm:spPr/>
      <dgm:t>
        <a:bodyPr/>
        <a:lstStyle/>
        <a:p>
          <a:endParaRPr lang="ru-RU"/>
        </a:p>
      </dgm:t>
    </dgm:pt>
    <dgm:pt modelId="{CB4151A3-05C3-48D6-AFFD-A0D0BDFFC496}" type="pres">
      <dgm:prSet presAssocID="{449C3EBB-F6C3-4BF4-A15B-B47BE9FBAF02}" presName="parentText" presStyleLbl="node1" presStyleIdx="4" presStyleCnt="5" custScaleX="125510" custScaleY="15853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5ED23E-3C93-4CCC-96D3-3E00A54D45F0}" type="pres">
      <dgm:prSet presAssocID="{449C3EBB-F6C3-4BF4-A15B-B47BE9FBAF02}" presName="negativeSpace" presStyleCnt="0"/>
      <dgm:spPr/>
    </dgm:pt>
    <dgm:pt modelId="{6A4A29F4-855B-4AA8-8ABA-D067E439694B}" type="pres">
      <dgm:prSet presAssocID="{449C3EBB-F6C3-4BF4-A15B-B47BE9FBAF02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2AB81364-13FB-44EA-918F-3D0303F1F7AB}" type="presOf" srcId="{2352F373-5F28-445D-8D9F-D5CC1108344A}" destId="{7B766DAA-DD48-41EE-950D-DC4B2487D4CF}" srcOrd="0" destOrd="0" presId="urn:microsoft.com/office/officeart/2005/8/layout/list1"/>
    <dgm:cxn modelId="{DCA61264-DF27-468C-BA2A-03C2FF8DE92C}" type="presOf" srcId="{449C3EBB-F6C3-4BF4-A15B-B47BE9FBAF02}" destId="{F157F7FE-DDB6-4C21-A852-F16AE92EA13C}" srcOrd="0" destOrd="0" presId="urn:microsoft.com/office/officeart/2005/8/layout/list1"/>
    <dgm:cxn modelId="{C250B71A-579E-4229-B29F-C5F68F701998}" type="presOf" srcId="{86C87BC3-326E-4484-89AC-DDB45CE3288E}" destId="{2A6CB524-2810-4A8C-B7D3-E5DE5357F16E}" srcOrd="1" destOrd="0" presId="urn:microsoft.com/office/officeart/2005/8/layout/list1"/>
    <dgm:cxn modelId="{95FF89BE-7A8D-4A38-82B0-11C400038DFB}" type="presOf" srcId="{2352F373-5F28-445D-8D9F-D5CC1108344A}" destId="{DF5A0BDD-358E-4D08-9412-7185103E9709}" srcOrd="1" destOrd="0" presId="urn:microsoft.com/office/officeart/2005/8/layout/list1"/>
    <dgm:cxn modelId="{D940C232-39DE-4A81-BFC1-E6F100C2DC87}" srcId="{2CA45E6D-0A52-4911-8E08-6761FED8C1EF}" destId="{0AEB65F6-8F94-43E8-B1BC-DCC485BFEEE0}" srcOrd="1" destOrd="0" parTransId="{A8085A16-4ECC-403E-B5BD-62C57C1BFD2F}" sibTransId="{35DB7618-4B7E-44FD-87DE-309C02FED09E}"/>
    <dgm:cxn modelId="{FCEF7990-E16C-41BC-8E42-B5A637CFA9BC}" type="presOf" srcId="{449C3EBB-F6C3-4BF4-A15B-B47BE9FBAF02}" destId="{CB4151A3-05C3-48D6-AFFD-A0D0BDFFC496}" srcOrd="1" destOrd="0" presId="urn:microsoft.com/office/officeart/2005/8/layout/list1"/>
    <dgm:cxn modelId="{BD31D91B-94CC-432D-B7C0-706C19CE029B}" srcId="{2CA45E6D-0A52-4911-8E08-6761FED8C1EF}" destId="{ACD01B46-C031-4B71-8FB8-3AFED9CBB462}" srcOrd="3" destOrd="0" parTransId="{216E8873-329A-485D-99B3-BE10A325FBE5}" sibTransId="{CD079714-6659-483D-A4E9-AAF50A4CD625}"/>
    <dgm:cxn modelId="{FEB372E4-1323-421D-A966-FDA5FFF1310C}" type="presOf" srcId="{0AEB65F6-8F94-43E8-B1BC-DCC485BFEEE0}" destId="{E333B26E-EE41-479A-A402-46C0E3AC69CE}" srcOrd="1" destOrd="0" presId="urn:microsoft.com/office/officeart/2005/8/layout/list1"/>
    <dgm:cxn modelId="{EC432631-DFAF-45D9-85C8-8E1AA278726A}" type="presOf" srcId="{ACD01B46-C031-4B71-8FB8-3AFED9CBB462}" destId="{7590C939-4CAF-446A-AC1F-53F0000330D4}" srcOrd="0" destOrd="0" presId="urn:microsoft.com/office/officeart/2005/8/layout/list1"/>
    <dgm:cxn modelId="{806FAB70-CF7B-412A-96D7-D49C2D66AD43}" srcId="{2CA45E6D-0A52-4911-8E08-6761FED8C1EF}" destId="{2352F373-5F28-445D-8D9F-D5CC1108344A}" srcOrd="0" destOrd="0" parTransId="{BF024C3B-0F22-4798-89CB-B774DC0F9F75}" sibTransId="{3E060211-BD27-4856-B9B3-11C5713CE435}"/>
    <dgm:cxn modelId="{CBE082F2-44B1-404C-8C37-4A5F440A9330}" type="presOf" srcId="{2CA45E6D-0A52-4911-8E08-6761FED8C1EF}" destId="{651E3757-D3EF-4317-B797-DEB2E81A2697}" srcOrd="0" destOrd="0" presId="urn:microsoft.com/office/officeart/2005/8/layout/list1"/>
    <dgm:cxn modelId="{131803F1-FEC6-4E68-B26D-E626564E7902}" srcId="{2CA45E6D-0A52-4911-8E08-6761FED8C1EF}" destId="{449C3EBB-F6C3-4BF4-A15B-B47BE9FBAF02}" srcOrd="4" destOrd="0" parTransId="{29F5391F-4E6D-48A2-B930-3AE8FDF3DD89}" sibTransId="{6143D156-14F4-4010-A195-CC5BCEC83443}"/>
    <dgm:cxn modelId="{37695B15-311F-44D7-B5D7-D0B6BBE85E35}" type="presOf" srcId="{0AEB65F6-8F94-43E8-B1BC-DCC485BFEEE0}" destId="{009F90B4-20B2-49ED-A7FE-6F143389A03B}" srcOrd="0" destOrd="0" presId="urn:microsoft.com/office/officeart/2005/8/layout/list1"/>
    <dgm:cxn modelId="{DC009D46-5AF4-4D30-8143-2FF50BD5BD74}" type="presOf" srcId="{ACD01B46-C031-4B71-8FB8-3AFED9CBB462}" destId="{65B0E527-4C1B-4D2A-B6F0-11B35837F1EC}" srcOrd="1" destOrd="0" presId="urn:microsoft.com/office/officeart/2005/8/layout/list1"/>
    <dgm:cxn modelId="{C9409E9D-2636-4B76-943F-FED8468D736A}" type="presOf" srcId="{86C87BC3-326E-4484-89AC-DDB45CE3288E}" destId="{BB7DB394-B504-4B28-AC98-9959B3E5D4B3}" srcOrd="0" destOrd="0" presId="urn:microsoft.com/office/officeart/2005/8/layout/list1"/>
    <dgm:cxn modelId="{42D436A4-CCFF-4536-92E2-724E2CD0F9D5}" srcId="{2CA45E6D-0A52-4911-8E08-6761FED8C1EF}" destId="{86C87BC3-326E-4484-89AC-DDB45CE3288E}" srcOrd="2" destOrd="0" parTransId="{775FFB02-6919-4ACC-994E-CA8E7A79D9F2}" sibTransId="{A4471566-B242-4EA2-9DB3-FE0171217C8E}"/>
    <dgm:cxn modelId="{AE84B633-4E3A-4104-AE88-97DA27961453}" type="presParOf" srcId="{651E3757-D3EF-4317-B797-DEB2E81A2697}" destId="{AC55C5EC-D898-4953-ACB9-50CB447CDA63}" srcOrd="0" destOrd="0" presId="urn:microsoft.com/office/officeart/2005/8/layout/list1"/>
    <dgm:cxn modelId="{D7E6014D-258E-4453-9040-B0193E140D0A}" type="presParOf" srcId="{AC55C5EC-D898-4953-ACB9-50CB447CDA63}" destId="{7B766DAA-DD48-41EE-950D-DC4B2487D4CF}" srcOrd="0" destOrd="0" presId="urn:microsoft.com/office/officeart/2005/8/layout/list1"/>
    <dgm:cxn modelId="{AA140845-9F95-429B-80C3-BC1B91DD1452}" type="presParOf" srcId="{AC55C5EC-D898-4953-ACB9-50CB447CDA63}" destId="{DF5A0BDD-358E-4D08-9412-7185103E9709}" srcOrd="1" destOrd="0" presId="urn:microsoft.com/office/officeart/2005/8/layout/list1"/>
    <dgm:cxn modelId="{C47B7771-8865-412E-8BC2-3D4C1546BB17}" type="presParOf" srcId="{651E3757-D3EF-4317-B797-DEB2E81A2697}" destId="{1F3C365D-F6B6-4141-BDE6-BB8B40F09E0E}" srcOrd="1" destOrd="0" presId="urn:microsoft.com/office/officeart/2005/8/layout/list1"/>
    <dgm:cxn modelId="{5E15EAB8-A064-449A-A7A2-11937012D131}" type="presParOf" srcId="{651E3757-D3EF-4317-B797-DEB2E81A2697}" destId="{456750FB-E3A0-42EC-911A-8503F3B50697}" srcOrd="2" destOrd="0" presId="urn:microsoft.com/office/officeart/2005/8/layout/list1"/>
    <dgm:cxn modelId="{35B6358F-0B72-43FD-A483-A247862DCB03}" type="presParOf" srcId="{651E3757-D3EF-4317-B797-DEB2E81A2697}" destId="{3696FE95-781A-4196-9D7C-DEC04D592597}" srcOrd="3" destOrd="0" presId="urn:microsoft.com/office/officeart/2005/8/layout/list1"/>
    <dgm:cxn modelId="{D8751F58-C5F3-4D46-BC83-444D4C79FABF}" type="presParOf" srcId="{651E3757-D3EF-4317-B797-DEB2E81A2697}" destId="{CE3B430C-AFF8-46CE-A558-C326FB4C2B79}" srcOrd="4" destOrd="0" presId="urn:microsoft.com/office/officeart/2005/8/layout/list1"/>
    <dgm:cxn modelId="{A769C981-4579-4DD2-B5C2-46286F072E96}" type="presParOf" srcId="{CE3B430C-AFF8-46CE-A558-C326FB4C2B79}" destId="{009F90B4-20B2-49ED-A7FE-6F143389A03B}" srcOrd="0" destOrd="0" presId="urn:microsoft.com/office/officeart/2005/8/layout/list1"/>
    <dgm:cxn modelId="{28CF2CEE-7F18-4D15-A7D8-E596B6226BC1}" type="presParOf" srcId="{CE3B430C-AFF8-46CE-A558-C326FB4C2B79}" destId="{E333B26E-EE41-479A-A402-46C0E3AC69CE}" srcOrd="1" destOrd="0" presId="urn:microsoft.com/office/officeart/2005/8/layout/list1"/>
    <dgm:cxn modelId="{D86B8098-3C2A-4FC8-A2A4-59649E7ECDF3}" type="presParOf" srcId="{651E3757-D3EF-4317-B797-DEB2E81A2697}" destId="{7115C0B5-4779-428A-9905-2FD5785F9A07}" srcOrd="5" destOrd="0" presId="urn:microsoft.com/office/officeart/2005/8/layout/list1"/>
    <dgm:cxn modelId="{E922DE1D-9F2D-432F-9C8C-CC0D7BF2BA87}" type="presParOf" srcId="{651E3757-D3EF-4317-B797-DEB2E81A2697}" destId="{456A2E90-FCF7-4491-BF7B-611303555AD1}" srcOrd="6" destOrd="0" presId="urn:microsoft.com/office/officeart/2005/8/layout/list1"/>
    <dgm:cxn modelId="{26D4703E-7696-4A74-A76F-C0534A0227BF}" type="presParOf" srcId="{651E3757-D3EF-4317-B797-DEB2E81A2697}" destId="{9137106D-E573-43B8-B07B-15A2E0653A4B}" srcOrd="7" destOrd="0" presId="urn:microsoft.com/office/officeart/2005/8/layout/list1"/>
    <dgm:cxn modelId="{A5101190-EAC5-4BDC-BD5F-6DA5093E2531}" type="presParOf" srcId="{651E3757-D3EF-4317-B797-DEB2E81A2697}" destId="{6D6BEED3-E734-40BB-AC41-EAD6E3B673CB}" srcOrd="8" destOrd="0" presId="urn:microsoft.com/office/officeart/2005/8/layout/list1"/>
    <dgm:cxn modelId="{B28B783C-9BF4-4D13-A111-C0A6657CA373}" type="presParOf" srcId="{6D6BEED3-E734-40BB-AC41-EAD6E3B673CB}" destId="{BB7DB394-B504-4B28-AC98-9959B3E5D4B3}" srcOrd="0" destOrd="0" presId="urn:microsoft.com/office/officeart/2005/8/layout/list1"/>
    <dgm:cxn modelId="{D9F8B118-395D-49DE-BBBD-E3C6F1B6D2E8}" type="presParOf" srcId="{6D6BEED3-E734-40BB-AC41-EAD6E3B673CB}" destId="{2A6CB524-2810-4A8C-B7D3-E5DE5357F16E}" srcOrd="1" destOrd="0" presId="urn:microsoft.com/office/officeart/2005/8/layout/list1"/>
    <dgm:cxn modelId="{E78DC8AE-1FF5-4DD9-B1C0-76ED417B2FB8}" type="presParOf" srcId="{651E3757-D3EF-4317-B797-DEB2E81A2697}" destId="{F6332DF8-39C0-4C9F-8376-F84DA13D60E6}" srcOrd="9" destOrd="0" presId="urn:microsoft.com/office/officeart/2005/8/layout/list1"/>
    <dgm:cxn modelId="{C0AFBD56-39F1-488D-83DF-86EC2C2AD277}" type="presParOf" srcId="{651E3757-D3EF-4317-B797-DEB2E81A2697}" destId="{A9996BCA-6905-4CBE-9FD1-058FFF2C87F4}" srcOrd="10" destOrd="0" presId="urn:microsoft.com/office/officeart/2005/8/layout/list1"/>
    <dgm:cxn modelId="{90FF6916-3853-4267-881E-1AD2D7A22B82}" type="presParOf" srcId="{651E3757-D3EF-4317-B797-DEB2E81A2697}" destId="{E28C9DB5-AC46-4C7B-A0D3-209390CC8483}" srcOrd="11" destOrd="0" presId="urn:microsoft.com/office/officeart/2005/8/layout/list1"/>
    <dgm:cxn modelId="{7B96495E-08C0-4328-89D2-403CF21A8645}" type="presParOf" srcId="{651E3757-D3EF-4317-B797-DEB2E81A2697}" destId="{7E77524D-4747-4342-9F53-45D4273F48B4}" srcOrd="12" destOrd="0" presId="urn:microsoft.com/office/officeart/2005/8/layout/list1"/>
    <dgm:cxn modelId="{52E54C1C-AD4E-4685-B3BA-CD76743E0A69}" type="presParOf" srcId="{7E77524D-4747-4342-9F53-45D4273F48B4}" destId="{7590C939-4CAF-446A-AC1F-53F0000330D4}" srcOrd="0" destOrd="0" presId="urn:microsoft.com/office/officeart/2005/8/layout/list1"/>
    <dgm:cxn modelId="{DAF5B187-E182-41E3-8CD4-B14EB9C5F8A4}" type="presParOf" srcId="{7E77524D-4747-4342-9F53-45D4273F48B4}" destId="{65B0E527-4C1B-4D2A-B6F0-11B35837F1EC}" srcOrd="1" destOrd="0" presId="urn:microsoft.com/office/officeart/2005/8/layout/list1"/>
    <dgm:cxn modelId="{8E13032D-FBF9-419C-BEE4-8AD6B1B175AC}" type="presParOf" srcId="{651E3757-D3EF-4317-B797-DEB2E81A2697}" destId="{DB1123CD-1262-4EA7-B123-E6FE02F25959}" srcOrd="13" destOrd="0" presId="urn:microsoft.com/office/officeart/2005/8/layout/list1"/>
    <dgm:cxn modelId="{D6037980-1D30-4792-BE30-A3E8B93557DD}" type="presParOf" srcId="{651E3757-D3EF-4317-B797-DEB2E81A2697}" destId="{4EDE8212-A261-4B03-8F8A-2E81396ACE45}" srcOrd="14" destOrd="0" presId="urn:microsoft.com/office/officeart/2005/8/layout/list1"/>
    <dgm:cxn modelId="{0431BE63-9816-4386-856E-92DFCF6E579D}" type="presParOf" srcId="{651E3757-D3EF-4317-B797-DEB2E81A2697}" destId="{A11B260D-1611-4B98-BEB5-0D355AA3CFA2}" srcOrd="15" destOrd="0" presId="urn:microsoft.com/office/officeart/2005/8/layout/list1"/>
    <dgm:cxn modelId="{0ECFB874-11D5-4AEF-B5E2-06B5D723DAF1}" type="presParOf" srcId="{651E3757-D3EF-4317-B797-DEB2E81A2697}" destId="{FCA3EE0C-231B-4AC1-99B0-A622A009009F}" srcOrd="16" destOrd="0" presId="urn:microsoft.com/office/officeart/2005/8/layout/list1"/>
    <dgm:cxn modelId="{76D08C02-1936-4D04-8DCB-C806CD71C162}" type="presParOf" srcId="{FCA3EE0C-231B-4AC1-99B0-A622A009009F}" destId="{F157F7FE-DDB6-4C21-A852-F16AE92EA13C}" srcOrd="0" destOrd="0" presId="urn:microsoft.com/office/officeart/2005/8/layout/list1"/>
    <dgm:cxn modelId="{B64441D9-ADEB-4EF5-9016-4E75C2C9848B}" type="presParOf" srcId="{FCA3EE0C-231B-4AC1-99B0-A622A009009F}" destId="{CB4151A3-05C3-48D6-AFFD-A0D0BDFFC496}" srcOrd="1" destOrd="0" presId="urn:microsoft.com/office/officeart/2005/8/layout/list1"/>
    <dgm:cxn modelId="{5C3D7AE7-C0B3-4C52-8492-B5A0AB316471}" type="presParOf" srcId="{651E3757-D3EF-4317-B797-DEB2E81A2697}" destId="{CF5ED23E-3C93-4CCC-96D3-3E00A54D45F0}" srcOrd="17" destOrd="0" presId="urn:microsoft.com/office/officeart/2005/8/layout/list1"/>
    <dgm:cxn modelId="{081B0074-646F-4778-96ED-A5859B6D7633}" type="presParOf" srcId="{651E3757-D3EF-4317-B797-DEB2E81A2697}" destId="{6A4A29F4-855B-4AA8-8ABA-D067E439694B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C1F6E58-A27A-4855-AC55-B6FA5CD1C334}" type="doc">
      <dgm:prSet loTypeId="urn:microsoft.com/office/officeart/2005/8/layout/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B2FEFC0C-0715-4723-A095-9861B0591E74}">
      <dgm:prSet phldrT="[Текст]" custT="1"/>
      <dgm:spPr/>
      <dgm:t>
        <a:bodyPr/>
        <a:lstStyle/>
        <a:p>
          <a:pPr algn="ctr"/>
          <a:r>
            <a:rPr lang="ru-RU" sz="2000" dirty="0" smtClean="0">
              <a:solidFill>
                <a:schemeClr val="accent2">
                  <a:lumMod val="50000"/>
                </a:schemeClr>
              </a:solidFill>
            </a:rPr>
            <a:t>Предложите выпить несколько глотков жидкости</a:t>
          </a:r>
          <a:endParaRPr lang="ru-RU" sz="2000" dirty="0">
            <a:solidFill>
              <a:schemeClr val="accent2">
                <a:lumMod val="50000"/>
              </a:schemeClr>
            </a:solidFill>
          </a:endParaRPr>
        </a:p>
      </dgm:t>
    </dgm:pt>
    <dgm:pt modelId="{01CAC537-AE73-4A6B-BB63-9426049348CC}" type="parTrans" cxnId="{4CB38EC2-1B35-4F66-BCAC-99B7C703F5E6}">
      <dgm:prSet/>
      <dgm:spPr/>
      <dgm:t>
        <a:bodyPr/>
        <a:lstStyle/>
        <a:p>
          <a:endParaRPr lang="ru-RU"/>
        </a:p>
      </dgm:t>
    </dgm:pt>
    <dgm:pt modelId="{71069641-5A74-4DD7-B916-79C18E27245C}" type="sibTrans" cxnId="{4CB38EC2-1B35-4F66-BCAC-99B7C703F5E6}">
      <dgm:prSet/>
      <dgm:spPr/>
      <dgm:t>
        <a:bodyPr/>
        <a:lstStyle/>
        <a:p>
          <a:endParaRPr lang="ru-RU"/>
        </a:p>
      </dgm:t>
    </dgm:pt>
    <dgm:pt modelId="{05579BF0-2647-47BE-A621-0DFB49A73B2B}">
      <dgm:prSet phldrT="[Текст]" custT="1"/>
      <dgm:spPr/>
      <dgm:t>
        <a:bodyPr/>
        <a:lstStyle/>
        <a:p>
          <a:pPr algn="ctr"/>
          <a:r>
            <a:rPr lang="ru-RU" sz="2000" dirty="0" smtClean="0">
              <a:solidFill>
                <a:schemeClr val="accent2">
                  <a:lumMod val="50000"/>
                </a:schemeClr>
              </a:solidFill>
            </a:rPr>
            <a:t>Уберите после еды посуду и остатки пищи</a:t>
          </a:r>
          <a:endParaRPr lang="ru-RU" sz="2000" dirty="0">
            <a:solidFill>
              <a:schemeClr val="accent2">
                <a:lumMod val="50000"/>
              </a:schemeClr>
            </a:solidFill>
          </a:endParaRPr>
        </a:p>
      </dgm:t>
    </dgm:pt>
    <dgm:pt modelId="{29D2C4E9-876B-48ED-A0E6-31C1AA0CA477}" type="parTrans" cxnId="{E303421D-0EFC-458F-906B-2C5C1A0AEDF6}">
      <dgm:prSet/>
      <dgm:spPr/>
      <dgm:t>
        <a:bodyPr/>
        <a:lstStyle/>
        <a:p>
          <a:endParaRPr lang="ru-RU"/>
        </a:p>
      </dgm:t>
    </dgm:pt>
    <dgm:pt modelId="{F24F5FB7-5083-4D47-9DB2-446A67DD535A}" type="sibTrans" cxnId="{E303421D-0EFC-458F-906B-2C5C1A0AEDF6}">
      <dgm:prSet/>
      <dgm:spPr/>
      <dgm:t>
        <a:bodyPr/>
        <a:lstStyle/>
        <a:p>
          <a:endParaRPr lang="ru-RU"/>
        </a:p>
      </dgm:t>
    </dgm:pt>
    <dgm:pt modelId="{2969D2FC-949C-48F4-8576-D0273207358D}">
      <dgm:prSet phldrT="[Текст]" custT="1"/>
      <dgm:spPr/>
      <dgm:t>
        <a:bodyPr/>
        <a:lstStyle/>
        <a:p>
          <a:pPr algn="ctr"/>
          <a:r>
            <a:rPr lang="ru-RU" sz="2000" dirty="0" smtClean="0">
              <a:solidFill>
                <a:schemeClr val="accent2">
                  <a:lumMod val="50000"/>
                </a:schemeClr>
              </a:solidFill>
            </a:rPr>
            <a:t>Протрите столы, вымойте руки</a:t>
          </a:r>
          <a:endParaRPr lang="ru-RU" sz="2000" dirty="0">
            <a:solidFill>
              <a:schemeClr val="accent2">
                <a:lumMod val="50000"/>
              </a:schemeClr>
            </a:solidFill>
          </a:endParaRPr>
        </a:p>
      </dgm:t>
    </dgm:pt>
    <dgm:pt modelId="{BAEE291E-EE22-448B-9DC3-79282E9F12FA}" type="parTrans" cxnId="{371FC403-3745-492D-8D06-06E6BABAF53E}">
      <dgm:prSet/>
      <dgm:spPr/>
      <dgm:t>
        <a:bodyPr/>
        <a:lstStyle/>
        <a:p>
          <a:endParaRPr lang="ru-RU"/>
        </a:p>
      </dgm:t>
    </dgm:pt>
    <dgm:pt modelId="{B3D3CCF9-B425-4917-9121-5C26944BCD16}" type="sibTrans" cxnId="{371FC403-3745-492D-8D06-06E6BABAF53E}">
      <dgm:prSet/>
      <dgm:spPr/>
      <dgm:t>
        <a:bodyPr/>
        <a:lstStyle/>
        <a:p>
          <a:endParaRPr lang="ru-RU"/>
        </a:p>
      </dgm:t>
    </dgm:pt>
    <dgm:pt modelId="{91BDE2C8-0FF8-4781-9AB3-851E13081D2B}">
      <dgm:prSet phldrT="[Текст]" custT="1"/>
      <dgm:spPr/>
      <dgm:t>
        <a:bodyPr/>
        <a:lstStyle/>
        <a:p>
          <a:pPr algn="ctr"/>
          <a:r>
            <a:rPr lang="ru-RU" sz="1600" dirty="0" smtClean="0">
              <a:solidFill>
                <a:schemeClr val="accent2">
                  <a:lumMod val="50000"/>
                </a:schemeClr>
              </a:solidFill>
            </a:rPr>
            <a:t>Кормите медленно: наполняйте ложку не более, чем на 2/3; коснитесь ложкой нижней губы, чтобы ребенок открыл рот; дайте время прожевать, проглотить пищу; предлагайте питье после нескольких ложек с твердой пищей; вытирайте (при необходимости) губы салфеткой</a:t>
          </a:r>
          <a:endParaRPr lang="ru-RU" sz="1600" dirty="0">
            <a:solidFill>
              <a:schemeClr val="accent2">
                <a:lumMod val="50000"/>
              </a:schemeClr>
            </a:solidFill>
          </a:endParaRPr>
        </a:p>
      </dgm:t>
    </dgm:pt>
    <dgm:pt modelId="{37596F04-3BCD-4A8B-919E-D921B437BBE2}" type="parTrans" cxnId="{24D5C1F8-EBE0-47EE-9706-CDB76D850660}">
      <dgm:prSet/>
      <dgm:spPr/>
      <dgm:t>
        <a:bodyPr/>
        <a:lstStyle/>
        <a:p>
          <a:endParaRPr lang="ru-RU"/>
        </a:p>
      </dgm:t>
    </dgm:pt>
    <dgm:pt modelId="{E21E2FC5-6DA8-454E-8DE8-794D8A4742A1}" type="sibTrans" cxnId="{24D5C1F8-EBE0-47EE-9706-CDB76D850660}">
      <dgm:prSet/>
      <dgm:spPr/>
      <dgm:t>
        <a:bodyPr/>
        <a:lstStyle/>
        <a:p>
          <a:endParaRPr lang="ru-RU"/>
        </a:p>
      </dgm:t>
    </dgm:pt>
    <dgm:pt modelId="{5C88AE9B-CB52-4BEC-A32D-0F0466571961}">
      <dgm:prSet phldrT="[Текст]" custT="1"/>
      <dgm:spPr/>
      <dgm:t>
        <a:bodyPr/>
        <a:lstStyle/>
        <a:p>
          <a:pPr algn="ctr"/>
          <a:r>
            <a:rPr lang="ru-RU" sz="2000" dirty="0" smtClean="0">
              <a:solidFill>
                <a:schemeClr val="accent2">
                  <a:lumMod val="50000"/>
                </a:schemeClr>
              </a:solidFill>
            </a:rPr>
            <a:t>Предложите ребенку прополоскать рот водой после еды</a:t>
          </a:r>
          <a:endParaRPr lang="ru-RU" sz="2000" dirty="0">
            <a:solidFill>
              <a:schemeClr val="accent2">
                <a:lumMod val="50000"/>
              </a:schemeClr>
            </a:solidFill>
          </a:endParaRPr>
        </a:p>
      </dgm:t>
    </dgm:pt>
    <dgm:pt modelId="{850510D1-2B29-404E-8D7C-6F78815D2AF9}" type="parTrans" cxnId="{88DB5547-7401-4ACD-A051-4C30CF3E9D52}">
      <dgm:prSet/>
      <dgm:spPr/>
      <dgm:t>
        <a:bodyPr/>
        <a:lstStyle/>
        <a:p>
          <a:endParaRPr lang="ru-RU"/>
        </a:p>
      </dgm:t>
    </dgm:pt>
    <dgm:pt modelId="{AD5AA2AC-C1F8-4388-91A1-834BFEAE82A7}" type="sibTrans" cxnId="{88DB5547-7401-4ACD-A051-4C30CF3E9D52}">
      <dgm:prSet/>
      <dgm:spPr/>
      <dgm:t>
        <a:bodyPr/>
        <a:lstStyle/>
        <a:p>
          <a:endParaRPr lang="ru-RU"/>
        </a:p>
      </dgm:t>
    </dgm:pt>
    <dgm:pt modelId="{03914794-BBAB-40AF-AC09-2D50D555E714}" type="pres">
      <dgm:prSet presAssocID="{5C1F6E58-A27A-4855-AC55-B6FA5CD1C33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D68CDF1-2BEB-484C-8E6E-D6A361C7AB1F}" type="pres">
      <dgm:prSet presAssocID="{B2FEFC0C-0715-4723-A095-9861B0591E74}" presName="parentLin" presStyleCnt="0"/>
      <dgm:spPr/>
    </dgm:pt>
    <dgm:pt modelId="{3DB66E79-3A41-4435-AAAF-016F30741036}" type="pres">
      <dgm:prSet presAssocID="{B2FEFC0C-0715-4723-A095-9861B0591E74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BFC69F01-382E-4837-A357-E31569EF84D2}" type="pres">
      <dgm:prSet presAssocID="{B2FEFC0C-0715-4723-A095-9861B0591E74}" presName="parentText" presStyleLbl="node1" presStyleIdx="0" presStyleCnt="5" custScaleX="12806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2DDC4C-EBD0-4B21-847A-395761A231B6}" type="pres">
      <dgm:prSet presAssocID="{B2FEFC0C-0715-4723-A095-9861B0591E74}" presName="negativeSpace" presStyleCnt="0"/>
      <dgm:spPr/>
    </dgm:pt>
    <dgm:pt modelId="{0737A04C-9F5E-434C-A88D-FA7971E2E917}" type="pres">
      <dgm:prSet presAssocID="{B2FEFC0C-0715-4723-A095-9861B0591E74}" presName="childText" presStyleLbl="conFgAcc1" presStyleIdx="0" presStyleCnt="5">
        <dgm:presLayoutVars>
          <dgm:bulletEnabled val="1"/>
        </dgm:presLayoutVars>
      </dgm:prSet>
      <dgm:spPr/>
    </dgm:pt>
    <dgm:pt modelId="{152CB3A4-7AF4-432F-8C35-B01FE57B5EF5}" type="pres">
      <dgm:prSet presAssocID="{71069641-5A74-4DD7-B916-79C18E27245C}" presName="spaceBetweenRectangles" presStyleCnt="0"/>
      <dgm:spPr/>
    </dgm:pt>
    <dgm:pt modelId="{357DA597-F657-4CA5-A744-D1DAF19B0570}" type="pres">
      <dgm:prSet presAssocID="{91BDE2C8-0FF8-4781-9AB3-851E13081D2B}" presName="parentLin" presStyleCnt="0"/>
      <dgm:spPr/>
    </dgm:pt>
    <dgm:pt modelId="{38517572-4990-439B-89E8-9EE8DC448FED}" type="pres">
      <dgm:prSet presAssocID="{91BDE2C8-0FF8-4781-9AB3-851E13081D2B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70D50317-91C5-45EB-A2CD-DB6F01BBE659}" type="pres">
      <dgm:prSet presAssocID="{91BDE2C8-0FF8-4781-9AB3-851E13081D2B}" presName="parentText" presStyleLbl="node1" presStyleIdx="1" presStyleCnt="5" custScaleX="128061" custScaleY="12488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A41FC6-AD90-4D63-B8A5-8F8EABABBAB4}" type="pres">
      <dgm:prSet presAssocID="{91BDE2C8-0FF8-4781-9AB3-851E13081D2B}" presName="negativeSpace" presStyleCnt="0"/>
      <dgm:spPr/>
    </dgm:pt>
    <dgm:pt modelId="{F40A3150-661E-4478-867D-F95144A5B358}" type="pres">
      <dgm:prSet presAssocID="{91BDE2C8-0FF8-4781-9AB3-851E13081D2B}" presName="childText" presStyleLbl="conFgAcc1" presStyleIdx="1" presStyleCnt="5">
        <dgm:presLayoutVars>
          <dgm:bulletEnabled val="1"/>
        </dgm:presLayoutVars>
      </dgm:prSet>
      <dgm:spPr/>
    </dgm:pt>
    <dgm:pt modelId="{32911AFB-B973-4B65-BFD5-25677C8C3687}" type="pres">
      <dgm:prSet presAssocID="{E21E2FC5-6DA8-454E-8DE8-794D8A4742A1}" presName="spaceBetweenRectangles" presStyleCnt="0"/>
      <dgm:spPr/>
    </dgm:pt>
    <dgm:pt modelId="{42569AB3-7E80-481E-A23C-56C6902D5FF7}" type="pres">
      <dgm:prSet presAssocID="{5C88AE9B-CB52-4BEC-A32D-0F0466571961}" presName="parentLin" presStyleCnt="0"/>
      <dgm:spPr/>
    </dgm:pt>
    <dgm:pt modelId="{3A1C4306-95CD-4E52-B605-CB2713BD74FE}" type="pres">
      <dgm:prSet presAssocID="{5C88AE9B-CB52-4BEC-A32D-0F0466571961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F3458E2E-DC02-4A9C-B78A-F77DA74DBF47}" type="pres">
      <dgm:prSet presAssocID="{5C88AE9B-CB52-4BEC-A32D-0F0466571961}" presName="parentText" presStyleLbl="node1" presStyleIdx="2" presStyleCnt="5" custScaleX="12806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2481C6-7CEF-4740-89D9-183B4B11F12C}" type="pres">
      <dgm:prSet presAssocID="{5C88AE9B-CB52-4BEC-A32D-0F0466571961}" presName="negativeSpace" presStyleCnt="0"/>
      <dgm:spPr/>
    </dgm:pt>
    <dgm:pt modelId="{4DA90716-2525-488E-A52B-BD3B2C0F4F3B}" type="pres">
      <dgm:prSet presAssocID="{5C88AE9B-CB52-4BEC-A32D-0F0466571961}" presName="childText" presStyleLbl="conFgAcc1" presStyleIdx="2" presStyleCnt="5">
        <dgm:presLayoutVars>
          <dgm:bulletEnabled val="1"/>
        </dgm:presLayoutVars>
      </dgm:prSet>
      <dgm:spPr/>
    </dgm:pt>
    <dgm:pt modelId="{DFC58F3C-4DAE-48CD-A906-4247DAD0178A}" type="pres">
      <dgm:prSet presAssocID="{AD5AA2AC-C1F8-4388-91A1-834BFEAE82A7}" presName="spaceBetweenRectangles" presStyleCnt="0"/>
      <dgm:spPr/>
    </dgm:pt>
    <dgm:pt modelId="{A7E39F5C-6D52-4145-B8DA-F7D2EEA1F84B}" type="pres">
      <dgm:prSet presAssocID="{05579BF0-2647-47BE-A621-0DFB49A73B2B}" presName="parentLin" presStyleCnt="0"/>
      <dgm:spPr/>
    </dgm:pt>
    <dgm:pt modelId="{DE4CB594-C7F5-4BC8-8437-0C0BE8201E26}" type="pres">
      <dgm:prSet presAssocID="{05579BF0-2647-47BE-A621-0DFB49A73B2B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292669FD-EB5E-4A2E-ADCA-ABDCA3E10BDC}" type="pres">
      <dgm:prSet presAssocID="{05579BF0-2647-47BE-A621-0DFB49A73B2B}" presName="parentText" presStyleLbl="node1" presStyleIdx="3" presStyleCnt="5" custScaleX="12806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A30809-0C5D-418A-A00F-88AB117AD785}" type="pres">
      <dgm:prSet presAssocID="{05579BF0-2647-47BE-A621-0DFB49A73B2B}" presName="negativeSpace" presStyleCnt="0"/>
      <dgm:spPr/>
    </dgm:pt>
    <dgm:pt modelId="{06111D38-DEF6-43C3-9D22-61C3E240628A}" type="pres">
      <dgm:prSet presAssocID="{05579BF0-2647-47BE-A621-0DFB49A73B2B}" presName="childText" presStyleLbl="conFgAcc1" presStyleIdx="3" presStyleCnt="5">
        <dgm:presLayoutVars>
          <dgm:bulletEnabled val="1"/>
        </dgm:presLayoutVars>
      </dgm:prSet>
      <dgm:spPr/>
    </dgm:pt>
    <dgm:pt modelId="{AAF2232B-CE4F-4D9F-91B8-BECC7132D507}" type="pres">
      <dgm:prSet presAssocID="{F24F5FB7-5083-4D47-9DB2-446A67DD535A}" presName="spaceBetweenRectangles" presStyleCnt="0"/>
      <dgm:spPr/>
    </dgm:pt>
    <dgm:pt modelId="{C7E9227D-12C4-4C5D-ABCD-0EA174F17217}" type="pres">
      <dgm:prSet presAssocID="{2969D2FC-949C-48F4-8576-D0273207358D}" presName="parentLin" presStyleCnt="0"/>
      <dgm:spPr/>
    </dgm:pt>
    <dgm:pt modelId="{61BE6ACA-335F-4FA2-934A-63796CA84350}" type="pres">
      <dgm:prSet presAssocID="{2969D2FC-949C-48F4-8576-D0273207358D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00FAF23E-34AC-4246-BAD8-299E1DEB5A67}" type="pres">
      <dgm:prSet presAssocID="{2969D2FC-949C-48F4-8576-D0273207358D}" presName="parentText" presStyleLbl="node1" presStyleIdx="4" presStyleCnt="5" custScaleX="12806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10E5AF-3155-4BB9-9C27-CFE799D5C6AC}" type="pres">
      <dgm:prSet presAssocID="{2969D2FC-949C-48F4-8576-D0273207358D}" presName="negativeSpace" presStyleCnt="0"/>
      <dgm:spPr/>
    </dgm:pt>
    <dgm:pt modelId="{012E1FB2-E9A5-4264-9F2D-E0EDBF458EED}" type="pres">
      <dgm:prSet presAssocID="{2969D2FC-949C-48F4-8576-D0273207358D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CF0F666D-E016-42E2-93DC-F8BD67A30395}" type="presOf" srcId="{B2FEFC0C-0715-4723-A095-9861B0591E74}" destId="{3DB66E79-3A41-4435-AAAF-016F30741036}" srcOrd="0" destOrd="0" presId="urn:microsoft.com/office/officeart/2005/8/layout/list1"/>
    <dgm:cxn modelId="{9A52A616-D9F4-4BBD-B847-B00B7B82CD99}" type="presOf" srcId="{5C1F6E58-A27A-4855-AC55-B6FA5CD1C334}" destId="{03914794-BBAB-40AF-AC09-2D50D555E714}" srcOrd="0" destOrd="0" presId="urn:microsoft.com/office/officeart/2005/8/layout/list1"/>
    <dgm:cxn modelId="{08E15957-2EAE-46D6-BFDE-55BC45231C46}" type="presOf" srcId="{05579BF0-2647-47BE-A621-0DFB49A73B2B}" destId="{DE4CB594-C7F5-4BC8-8437-0C0BE8201E26}" srcOrd="0" destOrd="0" presId="urn:microsoft.com/office/officeart/2005/8/layout/list1"/>
    <dgm:cxn modelId="{C03CFA28-B63B-45BF-A7C3-F9E48C97F4E8}" type="presOf" srcId="{91BDE2C8-0FF8-4781-9AB3-851E13081D2B}" destId="{70D50317-91C5-45EB-A2CD-DB6F01BBE659}" srcOrd="1" destOrd="0" presId="urn:microsoft.com/office/officeart/2005/8/layout/list1"/>
    <dgm:cxn modelId="{4CB38EC2-1B35-4F66-BCAC-99B7C703F5E6}" srcId="{5C1F6E58-A27A-4855-AC55-B6FA5CD1C334}" destId="{B2FEFC0C-0715-4723-A095-9861B0591E74}" srcOrd="0" destOrd="0" parTransId="{01CAC537-AE73-4A6B-BB63-9426049348CC}" sibTransId="{71069641-5A74-4DD7-B916-79C18E27245C}"/>
    <dgm:cxn modelId="{E59A73E3-C053-4DE8-B7A6-6F6382B2A33A}" type="presOf" srcId="{5C88AE9B-CB52-4BEC-A32D-0F0466571961}" destId="{3A1C4306-95CD-4E52-B605-CB2713BD74FE}" srcOrd="0" destOrd="0" presId="urn:microsoft.com/office/officeart/2005/8/layout/list1"/>
    <dgm:cxn modelId="{A4A353EC-B29C-4695-AF73-D1E7B447B928}" type="presOf" srcId="{5C88AE9B-CB52-4BEC-A32D-0F0466571961}" destId="{F3458E2E-DC02-4A9C-B78A-F77DA74DBF47}" srcOrd="1" destOrd="0" presId="urn:microsoft.com/office/officeart/2005/8/layout/list1"/>
    <dgm:cxn modelId="{6EE70115-8E92-42FB-B9C1-B2A4DD30FCDC}" type="presOf" srcId="{2969D2FC-949C-48F4-8576-D0273207358D}" destId="{61BE6ACA-335F-4FA2-934A-63796CA84350}" srcOrd="0" destOrd="0" presId="urn:microsoft.com/office/officeart/2005/8/layout/list1"/>
    <dgm:cxn modelId="{5E9FADA2-182A-4B94-8EB5-4F3C1F76C79A}" type="presOf" srcId="{B2FEFC0C-0715-4723-A095-9861B0591E74}" destId="{BFC69F01-382E-4837-A357-E31569EF84D2}" srcOrd="1" destOrd="0" presId="urn:microsoft.com/office/officeart/2005/8/layout/list1"/>
    <dgm:cxn modelId="{E33C7FC0-8540-41F8-85AF-E7657E4CFAB6}" type="presOf" srcId="{05579BF0-2647-47BE-A621-0DFB49A73B2B}" destId="{292669FD-EB5E-4A2E-ADCA-ABDCA3E10BDC}" srcOrd="1" destOrd="0" presId="urn:microsoft.com/office/officeart/2005/8/layout/list1"/>
    <dgm:cxn modelId="{892AC534-1871-4A1E-A9E6-2622A8E8406E}" type="presOf" srcId="{91BDE2C8-0FF8-4781-9AB3-851E13081D2B}" destId="{38517572-4990-439B-89E8-9EE8DC448FED}" srcOrd="0" destOrd="0" presId="urn:microsoft.com/office/officeart/2005/8/layout/list1"/>
    <dgm:cxn modelId="{BE142E3A-1DA5-42EE-BE9E-9D618D8958E7}" type="presOf" srcId="{2969D2FC-949C-48F4-8576-D0273207358D}" destId="{00FAF23E-34AC-4246-BAD8-299E1DEB5A67}" srcOrd="1" destOrd="0" presId="urn:microsoft.com/office/officeart/2005/8/layout/list1"/>
    <dgm:cxn modelId="{24D5C1F8-EBE0-47EE-9706-CDB76D850660}" srcId="{5C1F6E58-A27A-4855-AC55-B6FA5CD1C334}" destId="{91BDE2C8-0FF8-4781-9AB3-851E13081D2B}" srcOrd="1" destOrd="0" parTransId="{37596F04-3BCD-4A8B-919E-D921B437BBE2}" sibTransId="{E21E2FC5-6DA8-454E-8DE8-794D8A4742A1}"/>
    <dgm:cxn modelId="{88DB5547-7401-4ACD-A051-4C30CF3E9D52}" srcId="{5C1F6E58-A27A-4855-AC55-B6FA5CD1C334}" destId="{5C88AE9B-CB52-4BEC-A32D-0F0466571961}" srcOrd="2" destOrd="0" parTransId="{850510D1-2B29-404E-8D7C-6F78815D2AF9}" sibTransId="{AD5AA2AC-C1F8-4388-91A1-834BFEAE82A7}"/>
    <dgm:cxn modelId="{E303421D-0EFC-458F-906B-2C5C1A0AEDF6}" srcId="{5C1F6E58-A27A-4855-AC55-B6FA5CD1C334}" destId="{05579BF0-2647-47BE-A621-0DFB49A73B2B}" srcOrd="3" destOrd="0" parTransId="{29D2C4E9-876B-48ED-A0E6-31C1AA0CA477}" sibTransId="{F24F5FB7-5083-4D47-9DB2-446A67DD535A}"/>
    <dgm:cxn modelId="{371FC403-3745-492D-8D06-06E6BABAF53E}" srcId="{5C1F6E58-A27A-4855-AC55-B6FA5CD1C334}" destId="{2969D2FC-949C-48F4-8576-D0273207358D}" srcOrd="4" destOrd="0" parTransId="{BAEE291E-EE22-448B-9DC3-79282E9F12FA}" sibTransId="{B3D3CCF9-B425-4917-9121-5C26944BCD16}"/>
    <dgm:cxn modelId="{C32DF06B-2A43-44E8-95A7-CBBE7AF68F42}" type="presParOf" srcId="{03914794-BBAB-40AF-AC09-2D50D555E714}" destId="{AD68CDF1-2BEB-484C-8E6E-D6A361C7AB1F}" srcOrd="0" destOrd="0" presId="urn:microsoft.com/office/officeart/2005/8/layout/list1"/>
    <dgm:cxn modelId="{7C215D90-6635-40F7-8AF6-F976BFA20898}" type="presParOf" srcId="{AD68CDF1-2BEB-484C-8E6E-D6A361C7AB1F}" destId="{3DB66E79-3A41-4435-AAAF-016F30741036}" srcOrd="0" destOrd="0" presId="urn:microsoft.com/office/officeart/2005/8/layout/list1"/>
    <dgm:cxn modelId="{E14D9EC6-C222-4F39-8E1A-0BF82935D7DA}" type="presParOf" srcId="{AD68CDF1-2BEB-484C-8E6E-D6A361C7AB1F}" destId="{BFC69F01-382E-4837-A357-E31569EF84D2}" srcOrd="1" destOrd="0" presId="urn:microsoft.com/office/officeart/2005/8/layout/list1"/>
    <dgm:cxn modelId="{765FB383-F1AF-4072-8B15-B617DD462A25}" type="presParOf" srcId="{03914794-BBAB-40AF-AC09-2D50D555E714}" destId="{6E2DDC4C-EBD0-4B21-847A-395761A231B6}" srcOrd="1" destOrd="0" presId="urn:microsoft.com/office/officeart/2005/8/layout/list1"/>
    <dgm:cxn modelId="{A79B39E2-781C-4665-93D8-AEC2F6392061}" type="presParOf" srcId="{03914794-BBAB-40AF-AC09-2D50D555E714}" destId="{0737A04C-9F5E-434C-A88D-FA7971E2E917}" srcOrd="2" destOrd="0" presId="urn:microsoft.com/office/officeart/2005/8/layout/list1"/>
    <dgm:cxn modelId="{4710F9ED-5159-4EC3-BCB6-0A812A79A841}" type="presParOf" srcId="{03914794-BBAB-40AF-AC09-2D50D555E714}" destId="{152CB3A4-7AF4-432F-8C35-B01FE57B5EF5}" srcOrd="3" destOrd="0" presId="urn:microsoft.com/office/officeart/2005/8/layout/list1"/>
    <dgm:cxn modelId="{F7EAAD00-F6F4-412C-B9B0-BCDEE5C1D068}" type="presParOf" srcId="{03914794-BBAB-40AF-AC09-2D50D555E714}" destId="{357DA597-F657-4CA5-A744-D1DAF19B0570}" srcOrd="4" destOrd="0" presId="urn:microsoft.com/office/officeart/2005/8/layout/list1"/>
    <dgm:cxn modelId="{DB772D32-0DC6-41F6-A66C-93D4F70AE0D4}" type="presParOf" srcId="{357DA597-F657-4CA5-A744-D1DAF19B0570}" destId="{38517572-4990-439B-89E8-9EE8DC448FED}" srcOrd="0" destOrd="0" presId="urn:microsoft.com/office/officeart/2005/8/layout/list1"/>
    <dgm:cxn modelId="{A932D9E5-FEC5-4FA5-AE8F-433F1BB7FD29}" type="presParOf" srcId="{357DA597-F657-4CA5-A744-D1DAF19B0570}" destId="{70D50317-91C5-45EB-A2CD-DB6F01BBE659}" srcOrd="1" destOrd="0" presId="urn:microsoft.com/office/officeart/2005/8/layout/list1"/>
    <dgm:cxn modelId="{88181038-BCDD-4B8A-9195-FEDB620E6B52}" type="presParOf" srcId="{03914794-BBAB-40AF-AC09-2D50D555E714}" destId="{97A41FC6-AD90-4D63-B8A5-8F8EABABBAB4}" srcOrd="5" destOrd="0" presId="urn:microsoft.com/office/officeart/2005/8/layout/list1"/>
    <dgm:cxn modelId="{55CDA165-BE61-4D4F-B0FE-96585BE19273}" type="presParOf" srcId="{03914794-BBAB-40AF-AC09-2D50D555E714}" destId="{F40A3150-661E-4478-867D-F95144A5B358}" srcOrd="6" destOrd="0" presId="urn:microsoft.com/office/officeart/2005/8/layout/list1"/>
    <dgm:cxn modelId="{70187349-233C-4D90-84C1-DDA44FF4FE8F}" type="presParOf" srcId="{03914794-BBAB-40AF-AC09-2D50D555E714}" destId="{32911AFB-B973-4B65-BFD5-25677C8C3687}" srcOrd="7" destOrd="0" presId="urn:microsoft.com/office/officeart/2005/8/layout/list1"/>
    <dgm:cxn modelId="{5E916419-BAFE-4BA6-9354-026EF15ACDAA}" type="presParOf" srcId="{03914794-BBAB-40AF-AC09-2D50D555E714}" destId="{42569AB3-7E80-481E-A23C-56C6902D5FF7}" srcOrd="8" destOrd="0" presId="urn:microsoft.com/office/officeart/2005/8/layout/list1"/>
    <dgm:cxn modelId="{99ED0545-C848-46A5-80DC-38A71C6CF28D}" type="presParOf" srcId="{42569AB3-7E80-481E-A23C-56C6902D5FF7}" destId="{3A1C4306-95CD-4E52-B605-CB2713BD74FE}" srcOrd="0" destOrd="0" presId="urn:microsoft.com/office/officeart/2005/8/layout/list1"/>
    <dgm:cxn modelId="{C37C7289-F0C4-458B-91CC-7331613F7EF5}" type="presParOf" srcId="{42569AB3-7E80-481E-A23C-56C6902D5FF7}" destId="{F3458E2E-DC02-4A9C-B78A-F77DA74DBF47}" srcOrd="1" destOrd="0" presId="urn:microsoft.com/office/officeart/2005/8/layout/list1"/>
    <dgm:cxn modelId="{376D6C66-4F5B-4AE0-B146-22E6BA56FCC3}" type="presParOf" srcId="{03914794-BBAB-40AF-AC09-2D50D555E714}" destId="{F22481C6-7CEF-4740-89D9-183B4B11F12C}" srcOrd="9" destOrd="0" presId="urn:microsoft.com/office/officeart/2005/8/layout/list1"/>
    <dgm:cxn modelId="{AD20D095-CC11-4D7F-8F72-1D3A7592B42E}" type="presParOf" srcId="{03914794-BBAB-40AF-AC09-2D50D555E714}" destId="{4DA90716-2525-488E-A52B-BD3B2C0F4F3B}" srcOrd="10" destOrd="0" presId="urn:microsoft.com/office/officeart/2005/8/layout/list1"/>
    <dgm:cxn modelId="{5AE60816-8EA1-4138-B482-7B07E9D5BB06}" type="presParOf" srcId="{03914794-BBAB-40AF-AC09-2D50D555E714}" destId="{DFC58F3C-4DAE-48CD-A906-4247DAD0178A}" srcOrd="11" destOrd="0" presId="urn:microsoft.com/office/officeart/2005/8/layout/list1"/>
    <dgm:cxn modelId="{AC21A469-3A23-452E-8D3F-D916C87619B2}" type="presParOf" srcId="{03914794-BBAB-40AF-AC09-2D50D555E714}" destId="{A7E39F5C-6D52-4145-B8DA-F7D2EEA1F84B}" srcOrd="12" destOrd="0" presId="urn:microsoft.com/office/officeart/2005/8/layout/list1"/>
    <dgm:cxn modelId="{EB8E6D11-0022-4A7C-ACB8-45CCBA4CF3A5}" type="presParOf" srcId="{A7E39F5C-6D52-4145-B8DA-F7D2EEA1F84B}" destId="{DE4CB594-C7F5-4BC8-8437-0C0BE8201E26}" srcOrd="0" destOrd="0" presId="urn:microsoft.com/office/officeart/2005/8/layout/list1"/>
    <dgm:cxn modelId="{431934AD-07A8-49BB-AB4B-D91B82D1AEE9}" type="presParOf" srcId="{A7E39F5C-6D52-4145-B8DA-F7D2EEA1F84B}" destId="{292669FD-EB5E-4A2E-ADCA-ABDCA3E10BDC}" srcOrd="1" destOrd="0" presId="urn:microsoft.com/office/officeart/2005/8/layout/list1"/>
    <dgm:cxn modelId="{0EA8949E-EB0E-48DD-9634-FE547C373D36}" type="presParOf" srcId="{03914794-BBAB-40AF-AC09-2D50D555E714}" destId="{62A30809-0C5D-418A-A00F-88AB117AD785}" srcOrd="13" destOrd="0" presId="urn:microsoft.com/office/officeart/2005/8/layout/list1"/>
    <dgm:cxn modelId="{A8BCBA7C-7A42-4B42-816C-26FCF55CB545}" type="presParOf" srcId="{03914794-BBAB-40AF-AC09-2D50D555E714}" destId="{06111D38-DEF6-43C3-9D22-61C3E240628A}" srcOrd="14" destOrd="0" presId="urn:microsoft.com/office/officeart/2005/8/layout/list1"/>
    <dgm:cxn modelId="{52D20E97-6C19-4838-8B68-7C56CA407023}" type="presParOf" srcId="{03914794-BBAB-40AF-AC09-2D50D555E714}" destId="{AAF2232B-CE4F-4D9F-91B8-BECC7132D507}" srcOrd="15" destOrd="0" presId="urn:microsoft.com/office/officeart/2005/8/layout/list1"/>
    <dgm:cxn modelId="{1E53EB17-F011-459A-8894-9BC47454CDF2}" type="presParOf" srcId="{03914794-BBAB-40AF-AC09-2D50D555E714}" destId="{C7E9227D-12C4-4C5D-ABCD-0EA174F17217}" srcOrd="16" destOrd="0" presId="urn:microsoft.com/office/officeart/2005/8/layout/list1"/>
    <dgm:cxn modelId="{57B3439B-853A-460A-A1F7-A703C0AEDACB}" type="presParOf" srcId="{C7E9227D-12C4-4C5D-ABCD-0EA174F17217}" destId="{61BE6ACA-335F-4FA2-934A-63796CA84350}" srcOrd="0" destOrd="0" presId="urn:microsoft.com/office/officeart/2005/8/layout/list1"/>
    <dgm:cxn modelId="{0D473CEB-EABD-4627-BCB9-FF1562F1359C}" type="presParOf" srcId="{C7E9227D-12C4-4C5D-ABCD-0EA174F17217}" destId="{00FAF23E-34AC-4246-BAD8-299E1DEB5A67}" srcOrd="1" destOrd="0" presId="urn:microsoft.com/office/officeart/2005/8/layout/list1"/>
    <dgm:cxn modelId="{10263176-5953-489A-91DA-AA761D565CDE}" type="presParOf" srcId="{03914794-BBAB-40AF-AC09-2D50D555E714}" destId="{2110E5AF-3155-4BB9-9C27-CFE799D5C6AC}" srcOrd="17" destOrd="0" presId="urn:microsoft.com/office/officeart/2005/8/layout/list1"/>
    <dgm:cxn modelId="{6CBC6F27-2CE5-4E94-8D8D-4074FBD5577E}" type="presParOf" srcId="{03914794-BBAB-40AF-AC09-2D50D555E714}" destId="{012E1FB2-E9A5-4264-9F2D-E0EDBF458EED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CC4681F-3BA8-4B2C-9869-9E969230A52B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3667D5F-D2F5-4B95-B977-AAFF34FA1DF0}">
      <dgm:prSet phldrT="[Текст]" phldr="1"/>
      <dgm:spPr/>
      <dgm:t>
        <a:bodyPr/>
        <a:lstStyle/>
        <a:p>
          <a:endParaRPr lang="ru-RU"/>
        </a:p>
      </dgm:t>
    </dgm:pt>
    <dgm:pt modelId="{314F17BA-F098-4D3D-8C2C-539B5E1B562B}" type="parTrans" cxnId="{E1D8867F-E713-4B4D-8E17-72EC2D634009}">
      <dgm:prSet/>
      <dgm:spPr/>
      <dgm:t>
        <a:bodyPr/>
        <a:lstStyle/>
        <a:p>
          <a:endParaRPr lang="ru-RU"/>
        </a:p>
      </dgm:t>
    </dgm:pt>
    <dgm:pt modelId="{B50DB0B0-BDFF-4590-B315-405022A229EA}" type="sibTrans" cxnId="{E1D8867F-E713-4B4D-8E17-72EC2D634009}">
      <dgm:prSet/>
      <dgm:spPr/>
      <dgm:t>
        <a:bodyPr/>
        <a:lstStyle/>
        <a:p>
          <a:endParaRPr lang="ru-RU"/>
        </a:p>
      </dgm:t>
    </dgm:pt>
    <dgm:pt modelId="{7A1589AB-1AC7-4FFC-9135-BF8EE5ED7C86}">
      <dgm:prSet phldrT="[Текст]"/>
      <dgm:spPr/>
      <dgm:t>
        <a:bodyPr/>
        <a:lstStyle/>
        <a:p>
          <a:r>
            <a:rPr lang="ru-RU" dirty="0" smtClean="0"/>
            <a:t>Обращаемся к ребёнку по имени</a:t>
          </a:r>
          <a:endParaRPr lang="ru-RU" dirty="0"/>
        </a:p>
      </dgm:t>
    </dgm:pt>
    <dgm:pt modelId="{A6EC849F-710A-42DD-9CE1-7548B775C8F2}" type="parTrans" cxnId="{94FCA400-B3D6-4161-91A1-499BA4201A81}">
      <dgm:prSet/>
      <dgm:spPr/>
      <dgm:t>
        <a:bodyPr/>
        <a:lstStyle/>
        <a:p>
          <a:endParaRPr lang="ru-RU"/>
        </a:p>
      </dgm:t>
    </dgm:pt>
    <dgm:pt modelId="{1AF4AEC5-3429-4470-95CC-9769EA2AD172}" type="sibTrans" cxnId="{94FCA400-B3D6-4161-91A1-499BA4201A81}">
      <dgm:prSet/>
      <dgm:spPr/>
      <dgm:t>
        <a:bodyPr/>
        <a:lstStyle/>
        <a:p>
          <a:endParaRPr lang="ru-RU"/>
        </a:p>
      </dgm:t>
    </dgm:pt>
    <dgm:pt modelId="{7E5C69C4-DAC7-4BBC-9BFD-53C7A6DC793F}">
      <dgm:prSet phldrT="[Текст]" phldr="1"/>
      <dgm:spPr/>
      <dgm:t>
        <a:bodyPr/>
        <a:lstStyle/>
        <a:p>
          <a:endParaRPr lang="ru-RU"/>
        </a:p>
      </dgm:t>
    </dgm:pt>
    <dgm:pt modelId="{A85883A8-7B2B-44B1-8AF0-C247F717C1B6}" type="parTrans" cxnId="{A2B32D41-32B0-471F-90C7-EE8209BA7463}">
      <dgm:prSet/>
      <dgm:spPr/>
      <dgm:t>
        <a:bodyPr/>
        <a:lstStyle/>
        <a:p>
          <a:endParaRPr lang="ru-RU"/>
        </a:p>
      </dgm:t>
    </dgm:pt>
    <dgm:pt modelId="{B6C1C7E0-AE7E-4EBD-980D-2C90B8BEB405}" type="sibTrans" cxnId="{A2B32D41-32B0-471F-90C7-EE8209BA7463}">
      <dgm:prSet/>
      <dgm:spPr/>
      <dgm:t>
        <a:bodyPr/>
        <a:lstStyle/>
        <a:p>
          <a:endParaRPr lang="ru-RU"/>
        </a:p>
      </dgm:t>
    </dgm:pt>
    <dgm:pt modelId="{6950C697-6D37-4186-9B7B-57B189B4257E}">
      <dgm:prSet phldrT="[Текст]"/>
      <dgm:spPr/>
      <dgm:t>
        <a:bodyPr/>
        <a:lstStyle/>
        <a:p>
          <a:r>
            <a:rPr lang="ru-RU" dirty="0" smtClean="0"/>
            <a:t>Постоянно поддерживаем вербальную коммуникацию, сопровождая ее альтернативной дополнительной коммуникацией (АДК)</a:t>
          </a:r>
          <a:endParaRPr lang="ru-RU" dirty="0"/>
        </a:p>
      </dgm:t>
    </dgm:pt>
    <dgm:pt modelId="{7591367D-E18D-424C-8E0F-6B8DDB3D9709}" type="parTrans" cxnId="{907D87C0-D6C2-45B0-A9D9-4B2360956CA4}">
      <dgm:prSet/>
      <dgm:spPr/>
      <dgm:t>
        <a:bodyPr/>
        <a:lstStyle/>
        <a:p>
          <a:endParaRPr lang="ru-RU"/>
        </a:p>
      </dgm:t>
    </dgm:pt>
    <dgm:pt modelId="{7DA3CB1C-5B1E-4226-9BA7-FB2D5901BC71}" type="sibTrans" cxnId="{907D87C0-D6C2-45B0-A9D9-4B2360956CA4}">
      <dgm:prSet/>
      <dgm:spPr/>
      <dgm:t>
        <a:bodyPr/>
        <a:lstStyle/>
        <a:p>
          <a:endParaRPr lang="ru-RU"/>
        </a:p>
      </dgm:t>
    </dgm:pt>
    <dgm:pt modelId="{9D577A08-0148-4B4E-8FF8-B68F199C4130}">
      <dgm:prSet phldrT="[Текст]" phldr="1"/>
      <dgm:spPr/>
      <dgm:t>
        <a:bodyPr/>
        <a:lstStyle/>
        <a:p>
          <a:endParaRPr lang="ru-RU"/>
        </a:p>
      </dgm:t>
    </dgm:pt>
    <dgm:pt modelId="{FDC22A1C-8321-4CEF-98F6-C3C222F6E73D}" type="parTrans" cxnId="{E1662DBF-02AA-406F-8C34-D9CD3D7DA373}">
      <dgm:prSet/>
      <dgm:spPr/>
      <dgm:t>
        <a:bodyPr/>
        <a:lstStyle/>
        <a:p>
          <a:endParaRPr lang="ru-RU"/>
        </a:p>
      </dgm:t>
    </dgm:pt>
    <dgm:pt modelId="{EBBFD3BC-154F-40D8-A249-CF0CC213605A}" type="sibTrans" cxnId="{E1662DBF-02AA-406F-8C34-D9CD3D7DA373}">
      <dgm:prSet/>
      <dgm:spPr/>
      <dgm:t>
        <a:bodyPr/>
        <a:lstStyle/>
        <a:p>
          <a:endParaRPr lang="ru-RU"/>
        </a:p>
      </dgm:t>
    </dgm:pt>
    <dgm:pt modelId="{65FBBEF1-104B-434F-89FE-586B3AD53885}">
      <dgm:prSet phldrT="[Текст]"/>
      <dgm:spPr/>
      <dgm:t>
        <a:bodyPr/>
        <a:lstStyle/>
        <a:p>
          <a:r>
            <a:rPr lang="ru-RU" dirty="0" smtClean="0"/>
            <a:t>Предупреждаем ребенка, что сейчас мы будем делать, называя конкретные действия</a:t>
          </a:r>
          <a:endParaRPr lang="ru-RU" dirty="0"/>
        </a:p>
      </dgm:t>
    </dgm:pt>
    <dgm:pt modelId="{D380CCFF-916E-41C7-8E77-8A8B3DCBEC83}" type="parTrans" cxnId="{851927F6-F43B-4E8F-B85B-01BB708CADFE}">
      <dgm:prSet/>
      <dgm:spPr/>
      <dgm:t>
        <a:bodyPr/>
        <a:lstStyle/>
        <a:p>
          <a:endParaRPr lang="ru-RU"/>
        </a:p>
      </dgm:t>
    </dgm:pt>
    <dgm:pt modelId="{33355501-68A1-4743-B118-54EB1DB88550}" type="sibTrans" cxnId="{851927F6-F43B-4E8F-B85B-01BB708CADFE}">
      <dgm:prSet/>
      <dgm:spPr/>
      <dgm:t>
        <a:bodyPr/>
        <a:lstStyle/>
        <a:p>
          <a:endParaRPr lang="ru-RU"/>
        </a:p>
      </dgm:t>
    </dgm:pt>
    <dgm:pt modelId="{E451453C-0C8C-4B36-9054-1A8F278B8F0D}">
      <dgm:prSet phldrT="[Текст]" phldr="1"/>
      <dgm:spPr/>
      <dgm:t>
        <a:bodyPr/>
        <a:lstStyle/>
        <a:p>
          <a:endParaRPr lang="ru-RU"/>
        </a:p>
      </dgm:t>
    </dgm:pt>
    <dgm:pt modelId="{93AC4564-581D-4906-9245-0D92877C3B55}" type="parTrans" cxnId="{BAAC8B5F-9AE6-41CE-B888-2E48C893AF40}">
      <dgm:prSet/>
      <dgm:spPr/>
      <dgm:t>
        <a:bodyPr/>
        <a:lstStyle/>
        <a:p>
          <a:endParaRPr lang="ru-RU"/>
        </a:p>
      </dgm:t>
    </dgm:pt>
    <dgm:pt modelId="{C8CFA24B-4164-49E3-95B0-9D5EE3BBFC1D}" type="sibTrans" cxnId="{BAAC8B5F-9AE6-41CE-B888-2E48C893AF40}">
      <dgm:prSet/>
      <dgm:spPr/>
      <dgm:t>
        <a:bodyPr/>
        <a:lstStyle/>
        <a:p>
          <a:endParaRPr lang="ru-RU"/>
        </a:p>
      </dgm:t>
    </dgm:pt>
    <dgm:pt modelId="{8DA5BD6E-3FE6-41EE-AAD4-73FB021B59EA}">
      <dgm:prSet/>
      <dgm:spPr/>
      <dgm:t>
        <a:bodyPr/>
        <a:lstStyle/>
        <a:p>
          <a:r>
            <a:rPr lang="ru-RU" smtClean="0"/>
            <a:t>Не забываем делать ПАУЗЫ, хвалить ребёнка, говорить СПАСИБО</a:t>
          </a:r>
          <a:endParaRPr lang="ru-RU"/>
        </a:p>
      </dgm:t>
    </dgm:pt>
    <dgm:pt modelId="{2F7E152F-0BC3-471D-AF64-01567FEE4D7E}" type="parTrans" cxnId="{6CB30ED7-14A5-4E84-AE63-DEC63423A794}">
      <dgm:prSet/>
      <dgm:spPr/>
      <dgm:t>
        <a:bodyPr/>
        <a:lstStyle/>
        <a:p>
          <a:endParaRPr lang="ru-RU"/>
        </a:p>
      </dgm:t>
    </dgm:pt>
    <dgm:pt modelId="{78C21F5A-D6E0-4B0E-9E07-63B35D700CFA}" type="sibTrans" cxnId="{6CB30ED7-14A5-4E84-AE63-DEC63423A794}">
      <dgm:prSet/>
      <dgm:spPr/>
      <dgm:t>
        <a:bodyPr/>
        <a:lstStyle/>
        <a:p>
          <a:endParaRPr lang="ru-RU"/>
        </a:p>
      </dgm:t>
    </dgm:pt>
    <dgm:pt modelId="{8589BB8F-377F-4C05-B604-A627284702C6}" type="pres">
      <dgm:prSet presAssocID="{4CC4681F-3BA8-4B2C-9869-9E969230A52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A24CBB5-89AD-40FC-9C64-794BE3D5141C}" type="pres">
      <dgm:prSet presAssocID="{63667D5F-D2F5-4B95-B977-AAFF34FA1DF0}" presName="composite" presStyleCnt="0"/>
      <dgm:spPr/>
    </dgm:pt>
    <dgm:pt modelId="{4BDC39AD-AD31-4C12-94AF-96F70511ABFA}" type="pres">
      <dgm:prSet presAssocID="{63667D5F-D2F5-4B95-B977-AAFF34FA1DF0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DEDFC2-8ADE-4F54-BC87-10C98B8BA4EF}" type="pres">
      <dgm:prSet presAssocID="{63667D5F-D2F5-4B95-B977-AAFF34FA1DF0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EED843-95CA-4424-BD2E-8F29478B0B9F}" type="pres">
      <dgm:prSet presAssocID="{B50DB0B0-BDFF-4590-B315-405022A229EA}" presName="sp" presStyleCnt="0"/>
      <dgm:spPr/>
    </dgm:pt>
    <dgm:pt modelId="{B5DB3728-9672-4FF9-83F7-05B8656FE369}" type="pres">
      <dgm:prSet presAssocID="{7E5C69C4-DAC7-4BBC-9BFD-53C7A6DC793F}" presName="composite" presStyleCnt="0"/>
      <dgm:spPr/>
    </dgm:pt>
    <dgm:pt modelId="{5749EB57-EFFB-48CC-803B-742E23658785}" type="pres">
      <dgm:prSet presAssocID="{7E5C69C4-DAC7-4BBC-9BFD-53C7A6DC793F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C125B1-E775-402F-957C-922409824677}" type="pres">
      <dgm:prSet presAssocID="{7E5C69C4-DAC7-4BBC-9BFD-53C7A6DC793F}" presName="descendantText" presStyleLbl="alignAcc1" presStyleIdx="1" presStyleCnt="4" custLinFactNeighborX="-730" custLinFactNeighborY="3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25E3D2-3235-4331-8206-4028EE4ADBBA}" type="pres">
      <dgm:prSet presAssocID="{B6C1C7E0-AE7E-4EBD-980D-2C90B8BEB405}" presName="sp" presStyleCnt="0"/>
      <dgm:spPr/>
    </dgm:pt>
    <dgm:pt modelId="{4C696057-5C92-43C9-9DE7-DD2906EB245B}" type="pres">
      <dgm:prSet presAssocID="{9D577A08-0148-4B4E-8FF8-B68F199C4130}" presName="composite" presStyleCnt="0"/>
      <dgm:spPr/>
    </dgm:pt>
    <dgm:pt modelId="{49ED32E8-F1E8-4072-ACEF-D37BB7C69B86}" type="pres">
      <dgm:prSet presAssocID="{9D577A08-0148-4B4E-8FF8-B68F199C4130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3D6B27-E41F-4258-9DA8-7B9286D4C85A}" type="pres">
      <dgm:prSet presAssocID="{9D577A08-0148-4B4E-8FF8-B68F199C4130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ECF8C3-1EF5-4567-B566-7084722E9ACB}" type="pres">
      <dgm:prSet presAssocID="{EBBFD3BC-154F-40D8-A249-CF0CC213605A}" presName="sp" presStyleCnt="0"/>
      <dgm:spPr/>
    </dgm:pt>
    <dgm:pt modelId="{7CCFD225-F055-44EB-B49B-261ADD0D4F79}" type="pres">
      <dgm:prSet presAssocID="{E451453C-0C8C-4B36-9054-1A8F278B8F0D}" presName="composite" presStyleCnt="0"/>
      <dgm:spPr/>
    </dgm:pt>
    <dgm:pt modelId="{E3DFFA5C-3B52-4DF2-A017-739D649D8F9D}" type="pres">
      <dgm:prSet presAssocID="{E451453C-0C8C-4B36-9054-1A8F278B8F0D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25EEB5-855C-427E-8315-30E8CD2AFB15}" type="pres">
      <dgm:prSet presAssocID="{E451453C-0C8C-4B36-9054-1A8F278B8F0D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5776B07-91AC-4623-A56E-5632F16037B3}" type="presOf" srcId="{7E5C69C4-DAC7-4BBC-9BFD-53C7A6DC793F}" destId="{5749EB57-EFFB-48CC-803B-742E23658785}" srcOrd="0" destOrd="0" presId="urn:microsoft.com/office/officeart/2005/8/layout/chevron2"/>
    <dgm:cxn modelId="{199891AA-1343-4069-ACD5-49EAAE4B2C8E}" type="presOf" srcId="{63667D5F-D2F5-4B95-B977-AAFF34FA1DF0}" destId="{4BDC39AD-AD31-4C12-94AF-96F70511ABFA}" srcOrd="0" destOrd="0" presId="urn:microsoft.com/office/officeart/2005/8/layout/chevron2"/>
    <dgm:cxn modelId="{E1662DBF-02AA-406F-8C34-D9CD3D7DA373}" srcId="{4CC4681F-3BA8-4B2C-9869-9E969230A52B}" destId="{9D577A08-0148-4B4E-8FF8-B68F199C4130}" srcOrd="2" destOrd="0" parTransId="{FDC22A1C-8321-4CEF-98F6-C3C222F6E73D}" sibTransId="{EBBFD3BC-154F-40D8-A249-CF0CC213605A}"/>
    <dgm:cxn modelId="{907D87C0-D6C2-45B0-A9D9-4B2360956CA4}" srcId="{7E5C69C4-DAC7-4BBC-9BFD-53C7A6DC793F}" destId="{6950C697-6D37-4186-9B7B-57B189B4257E}" srcOrd="0" destOrd="0" parTransId="{7591367D-E18D-424C-8E0F-6B8DDB3D9709}" sibTransId="{7DA3CB1C-5B1E-4226-9BA7-FB2D5901BC71}"/>
    <dgm:cxn modelId="{13BD42FD-0EF3-42DA-B171-CFCB3A6448FC}" type="presOf" srcId="{65FBBEF1-104B-434F-89FE-586B3AD53885}" destId="{FA3D6B27-E41F-4258-9DA8-7B9286D4C85A}" srcOrd="0" destOrd="0" presId="urn:microsoft.com/office/officeart/2005/8/layout/chevron2"/>
    <dgm:cxn modelId="{646E6945-720E-4E75-B7F5-C5ECDD90CD06}" type="presOf" srcId="{8DA5BD6E-3FE6-41EE-AAD4-73FB021B59EA}" destId="{D225EEB5-855C-427E-8315-30E8CD2AFB15}" srcOrd="0" destOrd="0" presId="urn:microsoft.com/office/officeart/2005/8/layout/chevron2"/>
    <dgm:cxn modelId="{E321965E-FC3C-4A11-85FC-E2F576B20103}" type="presOf" srcId="{7A1589AB-1AC7-4FFC-9135-BF8EE5ED7C86}" destId="{F7DEDFC2-8ADE-4F54-BC87-10C98B8BA4EF}" srcOrd="0" destOrd="0" presId="urn:microsoft.com/office/officeart/2005/8/layout/chevron2"/>
    <dgm:cxn modelId="{3D728568-837E-43B5-9580-57C8E7A68E65}" type="presOf" srcId="{9D577A08-0148-4B4E-8FF8-B68F199C4130}" destId="{49ED32E8-F1E8-4072-ACEF-D37BB7C69B86}" srcOrd="0" destOrd="0" presId="urn:microsoft.com/office/officeart/2005/8/layout/chevron2"/>
    <dgm:cxn modelId="{94FCA400-B3D6-4161-91A1-499BA4201A81}" srcId="{63667D5F-D2F5-4B95-B977-AAFF34FA1DF0}" destId="{7A1589AB-1AC7-4FFC-9135-BF8EE5ED7C86}" srcOrd="0" destOrd="0" parTransId="{A6EC849F-710A-42DD-9CE1-7548B775C8F2}" sibTransId="{1AF4AEC5-3429-4470-95CC-9769EA2AD172}"/>
    <dgm:cxn modelId="{D2AB804E-8003-4D4E-8548-9DADE89BFE18}" type="presOf" srcId="{6950C697-6D37-4186-9B7B-57B189B4257E}" destId="{47C125B1-E775-402F-957C-922409824677}" srcOrd="0" destOrd="0" presId="urn:microsoft.com/office/officeart/2005/8/layout/chevron2"/>
    <dgm:cxn modelId="{BAAC8B5F-9AE6-41CE-B888-2E48C893AF40}" srcId="{4CC4681F-3BA8-4B2C-9869-9E969230A52B}" destId="{E451453C-0C8C-4B36-9054-1A8F278B8F0D}" srcOrd="3" destOrd="0" parTransId="{93AC4564-581D-4906-9245-0D92877C3B55}" sibTransId="{C8CFA24B-4164-49E3-95B0-9D5EE3BBFC1D}"/>
    <dgm:cxn modelId="{6CB30ED7-14A5-4E84-AE63-DEC63423A794}" srcId="{E451453C-0C8C-4B36-9054-1A8F278B8F0D}" destId="{8DA5BD6E-3FE6-41EE-AAD4-73FB021B59EA}" srcOrd="0" destOrd="0" parTransId="{2F7E152F-0BC3-471D-AF64-01567FEE4D7E}" sibTransId="{78C21F5A-D6E0-4B0E-9E07-63B35D700CFA}"/>
    <dgm:cxn modelId="{7FAA8F6F-EF41-4E54-A19F-6282E9ED7E5E}" type="presOf" srcId="{4CC4681F-3BA8-4B2C-9869-9E969230A52B}" destId="{8589BB8F-377F-4C05-B604-A627284702C6}" srcOrd="0" destOrd="0" presId="urn:microsoft.com/office/officeart/2005/8/layout/chevron2"/>
    <dgm:cxn modelId="{CFE18137-D13F-4D56-90E2-246A93A08931}" type="presOf" srcId="{E451453C-0C8C-4B36-9054-1A8F278B8F0D}" destId="{E3DFFA5C-3B52-4DF2-A017-739D649D8F9D}" srcOrd="0" destOrd="0" presId="urn:microsoft.com/office/officeart/2005/8/layout/chevron2"/>
    <dgm:cxn modelId="{851927F6-F43B-4E8F-B85B-01BB708CADFE}" srcId="{9D577A08-0148-4B4E-8FF8-B68F199C4130}" destId="{65FBBEF1-104B-434F-89FE-586B3AD53885}" srcOrd="0" destOrd="0" parTransId="{D380CCFF-916E-41C7-8E77-8A8B3DCBEC83}" sibTransId="{33355501-68A1-4743-B118-54EB1DB88550}"/>
    <dgm:cxn modelId="{A2B32D41-32B0-471F-90C7-EE8209BA7463}" srcId="{4CC4681F-3BA8-4B2C-9869-9E969230A52B}" destId="{7E5C69C4-DAC7-4BBC-9BFD-53C7A6DC793F}" srcOrd="1" destOrd="0" parTransId="{A85883A8-7B2B-44B1-8AF0-C247F717C1B6}" sibTransId="{B6C1C7E0-AE7E-4EBD-980D-2C90B8BEB405}"/>
    <dgm:cxn modelId="{E1D8867F-E713-4B4D-8E17-72EC2D634009}" srcId="{4CC4681F-3BA8-4B2C-9869-9E969230A52B}" destId="{63667D5F-D2F5-4B95-B977-AAFF34FA1DF0}" srcOrd="0" destOrd="0" parTransId="{314F17BA-F098-4D3D-8C2C-539B5E1B562B}" sibTransId="{B50DB0B0-BDFF-4590-B315-405022A229EA}"/>
    <dgm:cxn modelId="{4A4B4694-98E5-41E9-9684-E008C034AC7C}" type="presParOf" srcId="{8589BB8F-377F-4C05-B604-A627284702C6}" destId="{6A24CBB5-89AD-40FC-9C64-794BE3D5141C}" srcOrd="0" destOrd="0" presId="urn:microsoft.com/office/officeart/2005/8/layout/chevron2"/>
    <dgm:cxn modelId="{BAAF1CD2-E49A-4F6F-AED7-302AA5562CDA}" type="presParOf" srcId="{6A24CBB5-89AD-40FC-9C64-794BE3D5141C}" destId="{4BDC39AD-AD31-4C12-94AF-96F70511ABFA}" srcOrd="0" destOrd="0" presId="urn:microsoft.com/office/officeart/2005/8/layout/chevron2"/>
    <dgm:cxn modelId="{086A2F45-1D52-4ECC-A031-BAA65281FB94}" type="presParOf" srcId="{6A24CBB5-89AD-40FC-9C64-794BE3D5141C}" destId="{F7DEDFC2-8ADE-4F54-BC87-10C98B8BA4EF}" srcOrd="1" destOrd="0" presId="urn:microsoft.com/office/officeart/2005/8/layout/chevron2"/>
    <dgm:cxn modelId="{96E0200D-F413-4D2F-AD69-F86CA66B6FB8}" type="presParOf" srcId="{8589BB8F-377F-4C05-B604-A627284702C6}" destId="{B6EED843-95CA-4424-BD2E-8F29478B0B9F}" srcOrd="1" destOrd="0" presId="urn:microsoft.com/office/officeart/2005/8/layout/chevron2"/>
    <dgm:cxn modelId="{482DD83F-EE81-447A-8755-597F3D74B4AB}" type="presParOf" srcId="{8589BB8F-377F-4C05-B604-A627284702C6}" destId="{B5DB3728-9672-4FF9-83F7-05B8656FE369}" srcOrd="2" destOrd="0" presId="urn:microsoft.com/office/officeart/2005/8/layout/chevron2"/>
    <dgm:cxn modelId="{0472499C-4775-4981-97AA-F412BE9559F4}" type="presParOf" srcId="{B5DB3728-9672-4FF9-83F7-05B8656FE369}" destId="{5749EB57-EFFB-48CC-803B-742E23658785}" srcOrd="0" destOrd="0" presId="urn:microsoft.com/office/officeart/2005/8/layout/chevron2"/>
    <dgm:cxn modelId="{A4ACE60B-A8BF-4C3B-AE2D-D9105762F98D}" type="presParOf" srcId="{B5DB3728-9672-4FF9-83F7-05B8656FE369}" destId="{47C125B1-E775-402F-957C-922409824677}" srcOrd="1" destOrd="0" presId="urn:microsoft.com/office/officeart/2005/8/layout/chevron2"/>
    <dgm:cxn modelId="{5AD45A81-0E1F-4077-A150-84030AA64AA2}" type="presParOf" srcId="{8589BB8F-377F-4C05-B604-A627284702C6}" destId="{3325E3D2-3235-4331-8206-4028EE4ADBBA}" srcOrd="3" destOrd="0" presId="urn:microsoft.com/office/officeart/2005/8/layout/chevron2"/>
    <dgm:cxn modelId="{60CD194A-17B7-43BE-A56D-DCDE527F8D0D}" type="presParOf" srcId="{8589BB8F-377F-4C05-B604-A627284702C6}" destId="{4C696057-5C92-43C9-9DE7-DD2906EB245B}" srcOrd="4" destOrd="0" presId="urn:microsoft.com/office/officeart/2005/8/layout/chevron2"/>
    <dgm:cxn modelId="{81C4CF1C-396B-4929-A67E-E94D15B5CE7A}" type="presParOf" srcId="{4C696057-5C92-43C9-9DE7-DD2906EB245B}" destId="{49ED32E8-F1E8-4072-ACEF-D37BB7C69B86}" srcOrd="0" destOrd="0" presId="urn:microsoft.com/office/officeart/2005/8/layout/chevron2"/>
    <dgm:cxn modelId="{AFC90819-C949-4802-88AD-D008E51EE153}" type="presParOf" srcId="{4C696057-5C92-43C9-9DE7-DD2906EB245B}" destId="{FA3D6B27-E41F-4258-9DA8-7B9286D4C85A}" srcOrd="1" destOrd="0" presId="urn:microsoft.com/office/officeart/2005/8/layout/chevron2"/>
    <dgm:cxn modelId="{81E4DE82-9CFB-4CFE-966C-FC52F2920162}" type="presParOf" srcId="{8589BB8F-377F-4C05-B604-A627284702C6}" destId="{87ECF8C3-1EF5-4567-B566-7084722E9ACB}" srcOrd="5" destOrd="0" presId="urn:microsoft.com/office/officeart/2005/8/layout/chevron2"/>
    <dgm:cxn modelId="{5A463F20-C532-4765-96AF-A65FED45057B}" type="presParOf" srcId="{8589BB8F-377F-4C05-B604-A627284702C6}" destId="{7CCFD225-F055-44EB-B49B-261ADD0D4F79}" srcOrd="6" destOrd="0" presId="urn:microsoft.com/office/officeart/2005/8/layout/chevron2"/>
    <dgm:cxn modelId="{9FE30065-684E-4E52-BFCC-A428D4FB41C6}" type="presParOf" srcId="{7CCFD225-F055-44EB-B49B-261ADD0D4F79}" destId="{E3DFFA5C-3B52-4DF2-A017-739D649D8F9D}" srcOrd="0" destOrd="0" presId="urn:microsoft.com/office/officeart/2005/8/layout/chevron2"/>
    <dgm:cxn modelId="{21CF322D-4A28-4E1A-9281-44D606E6F5EE}" type="presParOf" srcId="{7CCFD225-F055-44EB-B49B-261ADD0D4F79}" destId="{D225EEB5-855C-427E-8315-30E8CD2AFB1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43FC7EC-AE43-467E-9596-78DA21E9A8C1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23F54C35-B3E6-4F92-930D-AF936F2550C2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accent2">
                  <a:lumMod val="50000"/>
                </a:schemeClr>
              </a:solidFill>
            </a:rPr>
            <a:t>Для купания нужно выделить достаточно времени, чтобы ребенок привык к воде и расслабился </a:t>
          </a:r>
          <a:endParaRPr lang="ru-RU" sz="2000" dirty="0">
            <a:solidFill>
              <a:schemeClr val="accent2">
                <a:lumMod val="50000"/>
              </a:schemeClr>
            </a:solidFill>
          </a:endParaRPr>
        </a:p>
      </dgm:t>
    </dgm:pt>
    <dgm:pt modelId="{76E24A4B-F9D9-459C-B92B-F7901F09F509}" type="parTrans" cxnId="{D315B6C3-F718-46D5-AE02-26DA4D392472}">
      <dgm:prSet/>
      <dgm:spPr/>
      <dgm:t>
        <a:bodyPr/>
        <a:lstStyle/>
        <a:p>
          <a:endParaRPr lang="ru-RU"/>
        </a:p>
      </dgm:t>
    </dgm:pt>
    <dgm:pt modelId="{AD717750-8E9A-4F9F-A379-23FD1DCB1622}" type="sibTrans" cxnId="{D315B6C3-F718-46D5-AE02-26DA4D392472}">
      <dgm:prSet/>
      <dgm:spPr/>
      <dgm:t>
        <a:bodyPr/>
        <a:lstStyle/>
        <a:p>
          <a:endParaRPr lang="ru-RU"/>
        </a:p>
      </dgm:t>
    </dgm:pt>
    <dgm:pt modelId="{0CF9251E-8BD2-4C3B-A021-6AB661A26ECE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accent6">
                  <a:lumMod val="50000"/>
                </a:schemeClr>
              </a:solidFill>
            </a:rPr>
            <a:t>Температура воды при купании должна составлять 36–37 </a:t>
          </a:r>
          <a:r>
            <a:rPr lang="ru-RU" sz="2000" dirty="0" smtClean="0">
              <a:solidFill>
                <a:schemeClr val="accent6">
                  <a:lumMod val="50000"/>
                </a:schemeClr>
              </a:solidFill>
              <a:sym typeface="Symbol"/>
            </a:rPr>
            <a:t></a:t>
          </a:r>
          <a:r>
            <a:rPr lang="ru-RU" sz="2000" dirty="0" smtClean="0">
              <a:solidFill>
                <a:schemeClr val="accent6">
                  <a:lumMod val="50000"/>
                </a:schemeClr>
              </a:solidFill>
            </a:rPr>
            <a:t>С</a:t>
          </a:r>
          <a:endParaRPr lang="ru-RU" sz="2000" dirty="0">
            <a:solidFill>
              <a:schemeClr val="accent6">
                <a:lumMod val="50000"/>
              </a:schemeClr>
            </a:solidFill>
          </a:endParaRPr>
        </a:p>
      </dgm:t>
    </dgm:pt>
    <dgm:pt modelId="{DC32D764-1886-429B-8C09-16A9DD585DFD}" type="parTrans" cxnId="{DE885583-CBD8-4A59-B510-1D0BC35419EB}">
      <dgm:prSet/>
      <dgm:spPr/>
      <dgm:t>
        <a:bodyPr/>
        <a:lstStyle/>
        <a:p>
          <a:endParaRPr lang="ru-RU"/>
        </a:p>
      </dgm:t>
    </dgm:pt>
    <dgm:pt modelId="{D6CF2D95-63EE-4D7A-8493-B86DE2566815}" type="sibTrans" cxnId="{DE885583-CBD8-4A59-B510-1D0BC35419EB}">
      <dgm:prSet/>
      <dgm:spPr/>
      <dgm:t>
        <a:bodyPr/>
        <a:lstStyle/>
        <a:p>
          <a:endParaRPr lang="ru-RU"/>
        </a:p>
      </dgm:t>
    </dgm:pt>
    <dgm:pt modelId="{23D90C1A-2BD5-44D7-9055-2B42CCA9D4AC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>
                  <a:lumMod val="90000"/>
                  <a:lumOff val="10000"/>
                </a:schemeClr>
              </a:solidFill>
            </a:rPr>
            <a:t>Дайте ребенку возможность поиграть в воде с разными предметами</a:t>
          </a:r>
          <a:endParaRPr lang="ru-RU" sz="2000" dirty="0">
            <a:solidFill>
              <a:schemeClr val="tx1">
                <a:lumMod val="90000"/>
                <a:lumOff val="10000"/>
              </a:schemeClr>
            </a:solidFill>
          </a:endParaRPr>
        </a:p>
      </dgm:t>
    </dgm:pt>
    <dgm:pt modelId="{8448FBBC-15A9-4A62-A6B5-A6E04CB44A69}" type="parTrans" cxnId="{C51FDA05-6C8E-497A-8CCA-FB7D6DEFEE95}">
      <dgm:prSet/>
      <dgm:spPr/>
      <dgm:t>
        <a:bodyPr/>
        <a:lstStyle/>
        <a:p>
          <a:endParaRPr lang="ru-RU"/>
        </a:p>
      </dgm:t>
    </dgm:pt>
    <dgm:pt modelId="{AB89B833-BDC5-48BD-B613-1B7F8500FE82}" type="sibTrans" cxnId="{C51FDA05-6C8E-497A-8CCA-FB7D6DEFEE95}">
      <dgm:prSet/>
      <dgm:spPr/>
      <dgm:t>
        <a:bodyPr/>
        <a:lstStyle/>
        <a:p>
          <a:endParaRPr lang="ru-RU"/>
        </a:p>
      </dgm:t>
    </dgm:pt>
    <dgm:pt modelId="{A9281FE0-F9D0-4173-B32D-B78A56BC7DE8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accent5">
                  <a:lumMod val="50000"/>
                </a:schemeClr>
              </a:solidFill>
            </a:rPr>
            <a:t>Используйте специальные приспособления, чтобы ребенок больше делал самостоятельно</a:t>
          </a:r>
          <a:endParaRPr lang="ru-RU" sz="2000" dirty="0">
            <a:solidFill>
              <a:schemeClr val="accent5">
                <a:lumMod val="50000"/>
              </a:schemeClr>
            </a:solidFill>
          </a:endParaRPr>
        </a:p>
      </dgm:t>
    </dgm:pt>
    <dgm:pt modelId="{81614551-D070-4A6C-AA91-5AE04D57FABA}" type="parTrans" cxnId="{4BB34BBB-E809-42AF-9AE0-2C7A8B02F459}">
      <dgm:prSet/>
      <dgm:spPr/>
      <dgm:t>
        <a:bodyPr/>
        <a:lstStyle/>
        <a:p>
          <a:endParaRPr lang="ru-RU"/>
        </a:p>
      </dgm:t>
    </dgm:pt>
    <dgm:pt modelId="{C3D69AA6-28DE-4237-9C2B-9800F8016281}" type="sibTrans" cxnId="{4BB34BBB-E809-42AF-9AE0-2C7A8B02F459}">
      <dgm:prSet/>
      <dgm:spPr/>
      <dgm:t>
        <a:bodyPr/>
        <a:lstStyle/>
        <a:p>
          <a:endParaRPr lang="ru-RU"/>
        </a:p>
      </dgm:t>
    </dgm:pt>
    <dgm:pt modelId="{0E8640B0-B97B-42F5-A2E1-A1ED45542839}" type="pres">
      <dgm:prSet presAssocID="{E43FC7EC-AE43-467E-9596-78DA21E9A8C1}" presName="diagram" presStyleCnt="0">
        <dgm:presLayoutVars>
          <dgm:dir/>
          <dgm:resizeHandles val="exact"/>
        </dgm:presLayoutVars>
      </dgm:prSet>
      <dgm:spPr/>
    </dgm:pt>
    <dgm:pt modelId="{E58B09EB-B06B-4A59-82A5-9332C49C77DD}" type="pres">
      <dgm:prSet presAssocID="{23F54C35-B3E6-4F92-930D-AF936F2550C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7F6BF3-6E2C-4000-9BB8-6B17A6B628B5}" type="pres">
      <dgm:prSet presAssocID="{AD717750-8E9A-4F9F-A379-23FD1DCB1622}" presName="sibTrans" presStyleCnt="0"/>
      <dgm:spPr/>
    </dgm:pt>
    <dgm:pt modelId="{1E6824D1-DC89-43A8-86F4-602910DFA76E}" type="pres">
      <dgm:prSet presAssocID="{0CF9251E-8BD2-4C3B-A021-6AB661A26ECE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04B06E-B3CD-49D3-B6D3-F52CECA2521D}" type="pres">
      <dgm:prSet presAssocID="{D6CF2D95-63EE-4D7A-8493-B86DE2566815}" presName="sibTrans" presStyleCnt="0"/>
      <dgm:spPr/>
    </dgm:pt>
    <dgm:pt modelId="{E10CEB3E-ECC7-49DA-AE1F-E1378AD77155}" type="pres">
      <dgm:prSet presAssocID="{23D90C1A-2BD5-44D7-9055-2B42CCA9D4AC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8934A1-E833-42DA-929D-EFB5FE803C97}" type="pres">
      <dgm:prSet presAssocID="{AB89B833-BDC5-48BD-B613-1B7F8500FE82}" presName="sibTrans" presStyleCnt="0"/>
      <dgm:spPr/>
    </dgm:pt>
    <dgm:pt modelId="{37E295C6-2B5A-4D45-BDDC-AE6FC9D33893}" type="pres">
      <dgm:prSet presAssocID="{A9281FE0-F9D0-4173-B32D-B78A56BC7DE8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BB34BBB-E809-42AF-9AE0-2C7A8B02F459}" srcId="{E43FC7EC-AE43-467E-9596-78DA21E9A8C1}" destId="{A9281FE0-F9D0-4173-B32D-B78A56BC7DE8}" srcOrd="3" destOrd="0" parTransId="{81614551-D070-4A6C-AA91-5AE04D57FABA}" sibTransId="{C3D69AA6-28DE-4237-9C2B-9800F8016281}"/>
    <dgm:cxn modelId="{C51FDA05-6C8E-497A-8CCA-FB7D6DEFEE95}" srcId="{E43FC7EC-AE43-467E-9596-78DA21E9A8C1}" destId="{23D90C1A-2BD5-44D7-9055-2B42CCA9D4AC}" srcOrd="2" destOrd="0" parTransId="{8448FBBC-15A9-4A62-A6B5-A6E04CB44A69}" sibTransId="{AB89B833-BDC5-48BD-B613-1B7F8500FE82}"/>
    <dgm:cxn modelId="{B9D42A7D-857D-4D6B-9DE1-3422D5E4BCC3}" type="presOf" srcId="{E43FC7EC-AE43-467E-9596-78DA21E9A8C1}" destId="{0E8640B0-B97B-42F5-A2E1-A1ED45542839}" srcOrd="0" destOrd="0" presId="urn:microsoft.com/office/officeart/2005/8/layout/default"/>
    <dgm:cxn modelId="{D315B6C3-F718-46D5-AE02-26DA4D392472}" srcId="{E43FC7EC-AE43-467E-9596-78DA21E9A8C1}" destId="{23F54C35-B3E6-4F92-930D-AF936F2550C2}" srcOrd="0" destOrd="0" parTransId="{76E24A4B-F9D9-459C-B92B-F7901F09F509}" sibTransId="{AD717750-8E9A-4F9F-A379-23FD1DCB1622}"/>
    <dgm:cxn modelId="{51EC96D6-DFB1-47F1-A846-464626B22AE6}" type="presOf" srcId="{23D90C1A-2BD5-44D7-9055-2B42CCA9D4AC}" destId="{E10CEB3E-ECC7-49DA-AE1F-E1378AD77155}" srcOrd="0" destOrd="0" presId="urn:microsoft.com/office/officeart/2005/8/layout/default"/>
    <dgm:cxn modelId="{9406A162-0A74-427D-9D3A-DC680513F02E}" type="presOf" srcId="{23F54C35-B3E6-4F92-930D-AF936F2550C2}" destId="{E58B09EB-B06B-4A59-82A5-9332C49C77DD}" srcOrd="0" destOrd="0" presId="urn:microsoft.com/office/officeart/2005/8/layout/default"/>
    <dgm:cxn modelId="{C59B2C29-93EB-45CD-A885-BC2B99E9487D}" type="presOf" srcId="{0CF9251E-8BD2-4C3B-A021-6AB661A26ECE}" destId="{1E6824D1-DC89-43A8-86F4-602910DFA76E}" srcOrd="0" destOrd="0" presId="urn:microsoft.com/office/officeart/2005/8/layout/default"/>
    <dgm:cxn modelId="{DE885583-CBD8-4A59-B510-1D0BC35419EB}" srcId="{E43FC7EC-AE43-467E-9596-78DA21E9A8C1}" destId="{0CF9251E-8BD2-4C3B-A021-6AB661A26ECE}" srcOrd="1" destOrd="0" parTransId="{DC32D764-1886-429B-8C09-16A9DD585DFD}" sibTransId="{D6CF2D95-63EE-4D7A-8493-B86DE2566815}"/>
    <dgm:cxn modelId="{E868915A-2CE1-4DF5-9B80-E0507E01D4C8}" type="presOf" srcId="{A9281FE0-F9D0-4173-B32D-B78A56BC7DE8}" destId="{37E295C6-2B5A-4D45-BDDC-AE6FC9D33893}" srcOrd="0" destOrd="0" presId="urn:microsoft.com/office/officeart/2005/8/layout/default"/>
    <dgm:cxn modelId="{42F728AF-BB0F-40DB-A590-88A41F361CF6}" type="presParOf" srcId="{0E8640B0-B97B-42F5-A2E1-A1ED45542839}" destId="{E58B09EB-B06B-4A59-82A5-9332C49C77DD}" srcOrd="0" destOrd="0" presId="urn:microsoft.com/office/officeart/2005/8/layout/default"/>
    <dgm:cxn modelId="{1847881B-3BF6-424C-AC66-2B7C50A29368}" type="presParOf" srcId="{0E8640B0-B97B-42F5-A2E1-A1ED45542839}" destId="{D07F6BF3-6E2C-4000-9BB8-6B17A6B628B5}" srcOrd="1" destOrd="0" presId="urn:microsoft.com/office/officeart/2005/8/layout/default"/>
    <dgm:cxn modelId="{DEB2C3AB-1668-4BF5-AE34-6BBCFA494A36}" type="presParOf" srcId="{0E8640B0-B97B-42F5-A2E1-A1ED45542839}" destId="{1E6824D1-DC89-43A8-86F4-602910DFA76E}" srcOrd="2" destOrd="0" presId="urn:microsoft.com/office/officeart/2005/8/layout/default"/>
    <dgm:cxn modelId="{D292AB13-0F7A-4A42-BEB0-E0F289DF7D76}" type="presParOf" srcId="{0E8640B0-B97B-42F5-A2E1-A1ED45542839}" destId="{7504B06E-B3CD-49D3-B6D3-F52CECA2521D}" srcOrd="3" destOrd="0" presId="urn:microsoft.com/office/officeart/2005/8/layout/default"/>
    <dgm:cxn modelId="{76267438-53BC-4880-A293-B605C9BF7532}" type="presParOf" srcId="{0E8640B0-B97B-42F5-A2E1-A1ED45542839}" destId="{E10CEB3E-ECC7-49DA-AE1F-E1378AD77155}" srcOrd="4" destOrd="0" presId="urn:microsoft.com/office/officeart/2005/8/layout/default"/>
    <dgm:cxn modelId="{134A80DF-85DD-485F-9547-5A8D4CC0E0B0}" type="presParOf" srcId="{0E8640B0-B97B-42F5-A2E1-A1ED45542839}" destId="{098934A1-E833-42DA-929D-EFB5FE803C97}" srcOrd="5" destOrd="0" presId="urn:microsoft.com/office/officeart/2005/8/layout/default"/>
    <dgm:cxn modelId="{98403ADE-8EEA-425E-B9E5-6A583FD76B2B}" type="presParOf" srcId="{0E8640B0-B97B-42F5-A2E1-A1ED45542839}" destId="{37E295C6-2B5A-4D45-BDDC-AE6FC9D33893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D3561F-5BB2-427E-860E-205452727115}">
      <dsp:nvSpPr>
        <dsp:cNvPr id="0" name=""/>
        <dsp:cNvSpPr/>
      </dsp:nvSpPr>
      <dsp:spPr>
        <a:xfrm>
          <a:off x="2583922" y="586"/>
          <a:ext cx="5034980" cy="2285441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процесс  установления и развития контактов между людьми, возникающий в связи с потребностью в совместной деятельности, включающий в себя обмен информацией, обладающий взаимным восприятием и попытками влияния друг на друга.</a:t>
          </a:r>
          <a:endParaRPr lang="ru-RU" sz="1800" kern="1200" dirty="0"/>
        </a:p>
      </dsp:txBody>
      <dsp:txXfrm>
        <a:off x="2583922" y="286266"/>
        <a:ext cx="4177940" cy="1714081"/>
      </dsp:txXfrm>
    </dsp:sp>
    <dsp:sp modelId="{B85D0B34-084F-418D-A76F-E462162E353B}">
      <dsp:nvSpPr>
        <dsp:cNvPr id="0" name=""/>
        <dsp:cNvSpPr/>
      </dsp:nvSpPr>
      <dsp:spPr>
        <a:xfrm>
          <a:off x="1097" y="586"/>
          <a:ext cx="2582825" cy="228544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/>
            <a:t>Коммуникация</a:t>
          </a:r>
          <a:r>
            <a:rPr lang="ru-RU" sz="2300" kern="1200" dirty="0" smtClean="0"/>
            <a:t> </a:t>
          </a:r>
          <a:endParaRPr lang="ru-RU" sz="2300" kern="1200" dirty="0"/>
        </a:p>
      </dsp:txBody>
      <dsp:txXfrm>
        <a:off x="112663" y="112152"/>
        <a:ext cx="2359693" cy="2062309"/>
      </dsp:txXfrm>
    </dsp:sp>
    <dsp:sp modelId="{E9143E76-7750-417A-A51E-D0D04CD513F5}">
      <dsp:nvSpPr>
        <dsp:cNvPr id="0" name=""/>
        <dsp:cNvSpPr/>
      </dsp:nvSpPr>
      <dsp:spPr>
        <a:xfrm>
          <a:off x="2644061" y="2514572"/>
          <a:ext cx="4972981" cy="2285441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включают в себя графические символы (рисунки, пиктограммы, слова или буквы) и жесты (имитирующие жесты, язык жестов или сигналы руками), а также общение с помощью мимики, звуков, языка тела, интонаций.</a:t>
          </a:r>
          <a:endParaRPr lang="ru-RU" sz="1800" kern="1200" dirty="0"/>
        </a:p>
      </dsp:txBody>
      <dsp:txXfrm>
        <a:off x="2644061" y="2800252"/>
        <a:ext cx="4115941" cy="1714081"/>
      </dsp:txXfrm>
    </dsp:sp>
    <dsp:sp modelId="{4475004D-B785-483B-A7C0-9925F8DAD9DC}">
      <dsp:nvSpPr>
        <dsp:cNvPr id="0" name=""/>
        <dsp:cNvSpPr/>
      </dsp:nvSpPr>
      <dsp:spPr>
        <a:xfrm>
          <a:off x="2957" y="2514572"/>
          <a:ext cx="2641104" cy="228544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/>
            <a:t>Дополнительная и альтернативная коммуникация</a:t>
          </a:r>
          <a:r>
            <a:rPr lang="ru-RU" sz="2300" kern="1200" dirty="0" smtClean="0"/>
            <a:t> </a:t>
          </a:r>
          <a:endParaRPr lang="ru-RU" sz="2300" kern="1200" dirty="0"/>
        </a:p>
      </dsp:txBody>
      <dsp:txXfrm>
        <a:off x="114523" y="2626138"/>
        <a:ext cx="2417972" cy="2062309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EDE37F-716B-4695-833A-5C0420D10ED9}">
      <dsp:nvSpPr>
        <dsp:cNvPr id="0" name=""/>
        <dsp:cNvSpPr/>
      </dsp:nvSpPr>
      <dsp:spPr>
        <a:xfrm>
          <a:off x="0" y="361736"/>
          <a:ext cx="8136904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A659FA-7FB1-47FF-AFB4-2A6E0E897408}">
      <dsp:nvSpPr>
        <dsp:cNvPr id="0" name=""/>
        <dsp:cNvSpPr/>
      </dsp:nvSpPr>
      <dsp:spPr>
        <a:xfrm>
          <a:off x="405653" y="7496"/>
          <a:ext cx="7725342" cy="708480"/>
        </a:xfrm>
        <a:prstGeom prst="round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289" tIns="0" rIns="215289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accent4">
                  <a:lumMod val="50000"/>
                </a:schemeClr>
              </a:solidFill>
            </a:rPr>
            <a:t>Подготовить необходимое оборудование, атрибуты, </a:t>
          </a:r>
          <a:br>
            <a:rPr lang="ru-RU" sz="2000" kern="1200" dirty="0" smtClean="0">
              <a:solidFill>
                <a:schemeClr val="accent4">
                  <a:lumMod val="50000"/>
                </a:schemeClr>
              </a:solidFill>
            </a:rPr>
          </a:br>
          <a:r>
            <a:rPr lang="ru-RU" sz="2000" kern="1200" dirty="0" smtClean="0">
              <a:solidFill>
                <a:schemeClr val="accent4">
                  <a:lumMod val="50000"/>
                </a:schemeClr>
              </a:solidFill>
            </a:rPr>
            <a:t>в </a:t>
          </a:r>
          <a:r>
            <a:rPr lang="ru-RU" sz="2000" kern="1200" dirty="0" err="1" smtClean="0">
              <a:solidFill>
                <a:schemeClr val="accent4">
                  <a:lumMod val="50000"/>
                </a:schemeClr>
              </a:solidFill>
            </a:rPr>
            <a:t>т.ч</a:t>
          </a:r>
          <a:r>
            <a:rPr lang="ru-RU" sz="2000" kern="1200" dirty="0" smtClean="0">
              <a:solidFill>
                <a:schemeClr val="accent4">
                  <a:lumMod val="50000"/>
                </a:schemeClr>
              </a:solidFill>
            </a:rPr>
            <a:t>. игрушки для купания), одежду.</a:t>
          </a:r>
          <a:endParaRPr lang="ru-RU" sz="2000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440238" y="42081"/>
        <a:ext cx="7656172" cy="639310"/>
      </dsp:txXfrm>
    </dsp:sp>
    <dsp:sp modelId="{4B27889D-F5BD-452D-A500-87078A752C31}">
      <dsp:nvSpPr>
        <dsp:cNvPr id="0" name=""/>
        <dsp:cNvSpPr/>
      </dsp:nvSpPr>
      <dsp:spPr>
        <a:xfrm>
          <a:off x="0" y="1450376"/>
          <a:ext cx="8136904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1498"/>
              <a:satOff val="697"/>
              <a:lumOff val="453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A006DA-44AF-4BB1-9F93-68D6B12B20C6}">
      <dsp:nvSpPr>
        <dsp:cNvPr id="0" name=""/>
        <dsp:cNvSpPr/>
      </dsp:nvSpPr>
      <dsp:spPr>
        <a:xfrm>
          <a:off x="406845" y="1096136"/>
          <a:ext cx="7712100" cy="708480"/>
        </a:xfrm>
        <a:prstGeom prst="roundRect">
          <a:avLst/>
        </a:prstGeom>
        <a:solidFill>
          <a:schemeClr val="accent2">
            <a:shade val="80000"/>
            <a:hueOff val="-1498"/>
            <a:satOff val="697"/>
            <a:lumOff val="45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289" tIns="0" rIns="215289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4">
                  <a:lumMod val="50000"/>
                </a:schemeClr>
              </a:solidFill>
            </a:rPr>
            <a:t>До процедуры</a:t>
          </a:r>
          <a:r>
            <a:rPr lang="ru-RU" sz="2000" kern="1200" dirty="0" smtClean="0">
              <a:solidFill>
                <a:schemeClr val="accent4">
                  <a:lumMod val="50000"/>
                </a:schemeClr>
              </a:solidFill>
            </a:rPr>
            <a:t> купания проводим процедуру подстригания ногтей</a:t>
          </a:r>
          <a:endParaRPr lang="ru-RU" sz="2000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441430" y="1130721"/>
        <a:ext cx="7642930" cy="639310"/>
      </dsp:txXfrm>
    </dsp:sp>
    <dsp:sp modelId="{8CD761BD-D8D1-4656-8B3D-FA0312F0CF99}">
      <dsp:nvSpPr>
        <dsp:cNvPr id="0" name=""/>
        <dsp:cNvSpPr/>
      </dsp:nvSpPr>
      <dsp:spPr>
        <a:xfrm>
          <a:off x="0" y="2539016"/>
          <a:ext cx="8136904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2996"/>
              <a:satOff val="1393"/>
              <a:lumOff val="906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E6B32E-B8A3-48C9-9BE1-88A1EC7CB3C2}">
      <dsp:nvSpPr>
        <dsp:cNvPr id="0" name=""/>
        <dsp:cNvSpPr/>
      </dsp:nvSpPr>
      <dsp:spPr>
        <a:xfrm>
          <a:off x="387377" y="2184776"/>
          <a:ext cx="7747532" cy="708480"/>
        </a:xfrm>
        <a:prstGeom prst="roundRect">
          <a:avLst/>
        </a:prstGeom>
        <a:solidFill>
          <a:schemeClr val="accent2">
            <a:shade val="80000"/>
            <a:hueOff val="-2996"/>
            <a:satOff val="1393"/>
            <a:lumOff val="906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289" tIns="0" rIns="215289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accent4">
                  <a:lumMod val="50000"/>
                </a:schemeClr>
              </a:solidFill>
            </a:rPr>
            <a:t>Набираем воду, проверяем температуру помещения и воды.</a:t>
          </a:r>
          <a:endParaRPr lang="ru-RU" sz="2000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421962" y="2219361"/>
        <a:ext cx="7678362" cy="639310"/>
      </dsp:txXfrm>
    </dsp:sp>
    <dsp:sp modelId="{65A58AA6-B28B-473D-A5C9-B369E020C86D}">
      <dsp:nvSpPr>
        <dsp:cNvPr id="0" name=""/>
        <dsp:cNvSpPr/>
      </dsp:nvSpPr>
      <dsp:spPr>
        <a:xfrm>
          <a:off x="0" y="3627655"/>
          <a:ext cx="8136904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4493"/>
              <a:satOff val="2090"/>
              <a:lumOff val="1359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190308-8F18-4C34-B496-D17707B09583}">
      <dsp:nvSpPr>
        <dsp:cNvPr id="0" name=""/>
        <dsp:cNvSpPr/>
      </dsp:nvSpPr>
      <dsp:spPr>
        <a:xfrm>
          <a:off x="391747" y="3273416"/>
          <a:ext cx="7737865" cy="708480"/>
        </a:xfrm>
        <a:prstGeom prst="roundRect">
          <a:avLst/>
        </a:prstGeom>
        <a:solidFill>
          <a:schemeClr val="accent2">
            <a:shade val="80000"/>
            <a:hueOff val="-4493"/>
            <a:satOff val="2090"/>
            <a:lumOff val="135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289" tIns="0" rIns="215289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4">
                  <a:lumMod val="50000"/>
                </a:schemeClr>
              </a:solidFill>
            </a:rPr>
            <a:t>Приглашаем ребёнка</a:t>
          </a:r>
          <a:endParaRPr lang="ru-RU" sz="2400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426332" y="3308001"/>
        <a:ext cx="7668695" cy="639310"/>
      </dsp:txXfrm>
    </dsp:sp>
    <dsp:sp modelId="{17D8B1A5-58C0-4DC4-9712-80C22AAA237D}">
      <dsp:nvSpPr>
        <dsp:cNvPr id="0" name=""/>
        <dsp:cNvSpPr/>
      </dsp:nvSpPr>
      <dsp:spPr>
        <a:xfrm>
          <a:off x="0" y="4716295"/>
          <a:ext cx="8136904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5991"/>
              <a:satOff val="2787"/>
              <a:lumOff val="1812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5188F3-5FF7-4A75-9CD9-7A8F8C95A427}">
      <dsp:nvSpPr>
        <dsp:cNvPr id="0" name=""/>
        <dsp:cNvSpPr/>
      </dsp:nvSpPr>
      <dsp:spPr>
        <a:xfrm>
          <a:off x="398899" y="4362055"/>
          <a:ext cx="7737946" cy="708480"/>
        </a:xfrm>
        <a:prstGeom prst="roundRect">
          <a:avLst/>
        </a:prstGeom>
        <a:solidFill>
          <a:schemeClr val="accent2">
            <a:shade val="80000"/>
            <a:hueOff val="-5991"/>
            <a:satOff val="2787"/>
            <a:lumOff val="1812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289" tIns="0" rIns="215289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accent4">
                  <a:lumMod val="50000"/>
                </a:schemeClr>
              </a:solidFill>
            </a:rPr>
            <a:t>Предлагаем выбор игрушки</a:t>
          </a:r>
          <a:endParaRPr lang="ru-RU" sz="2000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433484" y="4396640"/>
        <a:ext cx="7668776" cy="63931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783FE6-11D0-45F2-8C3A-1CEBDF8B9F74}">
      <dsp:nvSpPr>
        <dsp:cNvPr id="0" name=""/>
        <dsp:cNvSpPr/>
      </dsp:nvSpPr>
      <dsp:spPr>
        <a:xfrm>
          <a:off x="0" y="351831"/>
          <a:ext cx="8064896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810D2E-0FD4-40FC-BDB1-3AE16C673C70}">
      <dsp:nvSpPr>
        <dsp:cNvPr id="0" name=""/>
        <dsp:cNvSpPr/>
      </dsp:nvSpPr>
      <dsp:spPr>
        <a:xfrm>
          <a:off x="396156" y="27111"/>
          <a:ext cx="7668441" cy="649440"/>
        </a:xfrm>
        <a:prstGeom prst="round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84" tIns="0" rIns="213384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accent4">
                  <a:lumMod val="50000"/>
                </a:schemeClr>
              </a:solidFill>
            </a:rPr>
            <a:t>Раздеваем ребенка перед купанием</a:t>
          </a:r>
          <a:endParaRPr lang="ru-RU" sz="2000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427859" y="58814"/>
        <a:ext cx="7605035" cy="586034"/>
      </dsp:txXfrm>
    </dsp:sp>
    <dsp:sp modelId="{A0444F1D-2F11-4A2C-822C-C777B7D75ABC}">
      <dsp:nvSpPr>
        <dsp:cNvPr id="0" name=""/>
        <dsp:cNvSpPr/>
      </dsp:nvSpPr>
      <dsp:spPr>
        <a:xfrm>
          <a:off x="0" y="1835520"/>
          <a:ext cx="8064896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1198"/>
              <a:satOff val="557"/>
              <a:lumOff val="362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5300D4-FA67-4368-8B72-11EEEC8C17B2}">
      <dsp:nvSpPr>
        <dsp:cNvPr id="0" name=""/>
        <dsp:cNvSpPr/>
      </dsp:nvSpPr>
      <dsp:spPr>
        <a:xfrm>
          <a:off x="403244" y="1025031"/>
          <a:ext cx="7661635" cy="1135208"/>
        </a:xfrm>
        <a:prstGeom prst="roundRect">
          <a:avLst/>
        </a:prstGeom>
        <a:solidFill>
          <a:schemeClr val="accent2">
            <a:shade val="80000"/>
            <a:hueOff val="-1198"/>
            <a:satOff val="557"/>
            <a:lumOff val="362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84" tIns="0" rIns="213384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chemeClr val="accent4">
                  <a:lumMod val="50000"/>
                </a:schemeClr>
              </a:solidFill>
            </a:rPr>
            <a:t>Купание: даем возможность потрогать воду; медленно опускаем в воду; моем сверху, двигаясь вниз к ногам; мытье головы в последнюю очередь; ополаскиваем чистой, теплой водой; заворачиваем ребенка в полотенце</a:t>
          </a:r>
          <a:endParaRPr lang="ru-RU" sz="1700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458660" y="1080447"/>
        <a:ext cx="7550803" cy="1024376"/>
      </dsp:txXfrm>
    </dsp:sp>
    <dsp:sp modelId="{80B462A0-68C6-4445-8388-4196351E6F96}">
      <dsp:nvSpPr>
        <dsp:cNvPr id="0" name=""/>
        <dsp:cNvSpPr/>
      </dsp:nvSpPr>
      <dsp:spPr>
        <a:xfrm>
          <a:off x="0" y="2833440"/>
          <a:ext cx="8064896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2396"/>
              <a:satOff val="1115"/>
              <a:lumOff val="724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AF0ED2-7BAC-4C1F-9CD1-EC55BC5EFCD9}">
      <dsp:nvSpPr>
        <dsp:cNvPr id="0" name=""/>
        <dsp:cNvSpPr/>
      </dsp:nvSpPr>
      <dsp:spPr>
        <a:xfrm>
          <a:off x="402851" y="2508720"/>
          <a:ext cx="7654209" cy="649440"/>
        </a:xfrm>
        <a:prstGeom prst="roundRect">
          <a:avLst/>
        </a:prstGeom>
        <a:solidFill>
          <a:schemeClr val="accent2">
            <a:shade val="80000"/>
            <a:hueOff val="-2396"/>
            <a:satOff val="1115"/>
            <a:lumOff val="724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84" tIns="0" rIns="213384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accent4">
                  <a:lumMod val="50000"/>
                </a:schemeClr>
              </a:solidFill>
            </a:rPr>
            <a:t>Вытираем ребенка</a:t>
          </a:r>
          <a:endParaRPr lang="ru-RU" sz="2000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434554" y="2540423"/>
        <a:ext cx="7590803" cy="586034"/>
      </dsp:txXfrm>
    </dsp:sp>
    <dsp:sp modelId="{FC5CAD80-78B3-4FCC-A971-E7D50CA9E96C}">
      <dsp:nvSpPr>
        <dsp:cNvPr id="0" name=""/>
        <dsp:cNvSpPr/>
      </dsp:nvSpPr>
      <dsp:spPr>
        <a:xfrm>
          <a:off x="0" y="3831360"/>
          <a:ext cx="8064896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3595"/>
              <a:satOff val="1672"/>
              <a:lumOff val="1087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F17EE9-B507-40CA-9506-658BE41EDB69}">
      <dsp:nvSpPr>
        <dsp:cNvPr id="0" name=""/>
        <dsp:cNvSpPr/>
      </dsp:nvSpPr>
      <dsp:spPr>
        <a:xfrm>
          <a:off x="383948" y="3506640"/>
          <a:ext cx="7678970" cy="649440"/>
        </a:xfrm>
        <a:prstGeom prst="roundRect">
          <a:avLst/>
        </a:prstGeom>
        <a:solidFill>
          <a:schemeClr val="accent2">
            <a:shade val="80000"/>
            <a:hueOff val="-3595"/>
            <a:satOff val="1672"/>
            <a:lumOff val="1087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84" tIns="0" rIns="213384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accent4">
                  <a:lumMod val="50000"/>
                </a:schemeClr>
              </a:solidFill>
            </a:rPr>
            <a:t>При необходимости, смазываем кожу ребенка кремом, маслом или припудриваем присыпкой</a:t>
          </a:r>
          <a:endParaRPr lang="ru-RU" sz="2000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415651" y="3538343"/>
        <a:ext cx="7615564" cy="586034"/>
      </dsp:txXfrm>
    </dsp:sp>
    <dsp:sp modelId="{B1C8B658-2B0A-4747-B879-19D69B61E6CF}">
      <dsp:nvSpPr>
        <dsp:cNvPr id="0" name=""/>
        <dsp:cNvSpPr/>
      </dsp:nvSpPr>
      <dsp:spPr>
        <a:xfrm>
          <a:off x="0" y="4829280"/>
          <a:ext cx="8064896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4793"/>
              <a:satOff val="2230"/>
              <a:lumOff val="1449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C219CB-73F2-4BEA-BB75-473464A6D819}">
      <dsp:nvSpPr>
        <dsp:cNvPr id="0" name=""/>
        <dsp:cNvSpPr/>
      </dsp:nvSpPr>
      <dsp:spPr>
        <a:xfrm>
          <a:off x="537246" y="4504560"/>
          <a:ext cx="7521453" cy="649440"/>
        </a:xfrm>
        <a:prstGeom prst="roundRect">
          <a:avLst/>
        </a:prstGeom>
        <a:solidFill>
          <a:schemeClr val="accent2">
            <a:shade val="80000"/>
            <a:hueOff val="-4793"/>
            <a:satOff val="2230"/>
            <a:lumOff val="1449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84" tIns="0" rIns="213384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chemeClr val="accent4">
                  <a:lumMod val="50000"/>
                </a:schemeClr>
              </a:solidFill>
            </a:rPr>
            <a:t>Одеваем ребенка</a:t>
          </a:r>
          <a:endParaRPr lang="ru-RU" sz="2200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568949" y="4536263"/>
        <a:ext cx="7458047" cy="586034"/>
      </dsp:txXfrm>
    </dsp:sp>
    <dsp:sp modelId="{594AA073-6D5E-4BFD-B665-427CFCCAB557}">
      <dsp:nvSpPr>
        <dsp:cNvPr id="0" name=""/>
        <dsp:cNvSpPr/>
      </dsp:nvSpPr>
      <dsp:spPr>
        <a:xfrm>
          <a:off x="0" y="5827200"/>
          <a:ext cx="8064896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5991"/>
              <a:satOff val="2787"/>
              <a:lumOff val="1812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F72121-1BBB-4252-8264-EFA2A73A1848}">
      <dsp:nvSpPr>
        <dsp:cNvPr id="0" name=""/>
        <dsp:cNvSpPr/>
      </dsp:nvSpPr>
      <dsp:spPr>
        <a:xfrm>
          <a:off x="538371" y="5502480"/>
          <a:ext cx="7520901" cy="649440"/>
        </a:xfrm>
        <a:prstGeom prst="roundRect">
          <a:avLst/>
        </a:prstGeom>
        <a:solidFill>
          <a:schemeClr val="accent2">
            <a:shade val="80000"/>
            <a:hueOff val="-5991"/>
            <a:satOff val="2787"/>
            <a:lumOff val="1812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84" tIns="0" rIns="213384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chemeClr val="accent4">
                  <a:lumMod val="50000"/>
                </a:schemeClr>
              </a:solidFill>
            </a:rPr>
            <a:t>Отводим в группу</a:t>
          </a:r>
          <a:endParaRPr lang="ru-RU" sz="2200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570074" y="5534183"/>
        <a:ext cx="7457495" cy="5860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0D1277-15C6-43CB-90DB-D36D39D7AF2E}">
      <dsp:nvSpPr>
        <dsp:cNvPr id="0" name=""/>
        <dsp:cNvSpPr/>
      </dsp:nvSpPr>
      <dsp:spPr>
        <a:xfrm>
          <a:off x="1109741" y="3280265"/>
          <a:ext cx="385473" cy="28032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2736" y="0"/>
              </a:lnTo>
              <a:lnTo>
                <a:pt x="192736" y="2803249"/>
              </a:lnTo>
              <a:lnTo>
                <a:pt x="385473" y="2803249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1231737" y="4611149"/>
        <a:ext cx="141481" cy="141481"/>
      </dsp:txXfrm>
    </dsp:sp>
    <dsp:sp modelId="{AEB85C70-E0BB-49B2-A75D-4614CDDF2D44}">
      <dsp:nvSpPr>
        <dsp:cNvPr id="0" name=""/>
        <dsp:cNvSpPr/>
      </dsp:nvSpPr>
      <dsp:spPr>
        <a:xfrm>
          <a:off x="1109741" y="3280265"/>
          <a:ext cx="409302" cy="19391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4651" y="0"/>
              </a:lnTo>
              <a:lnTo>
                <a:pt x="204651" y="1939154"/>
              </a:lnTo>
              <a:lnTo>
                <a:pt x="409302" y="1939154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1264845" y="4200295"/>
        <a:ext cx="99093" cy="99093"/>
      </dsp:txXfrm>
    </dsp:sp>
    <dsp:sp modelId="{3B068AD0-34F1-48F1-93B2-304808CFEB80}">
      <dsp:nvSpPr>
        <dsp:cNvPr id="0" name=""/>
        <dsp:cNvSpPr/>
      </dsp:nvSpPr>
      <dsp:spPr>
        <a:xfrm>
          <a:off x="1109741" y="3280265"/>
          <a:ext cx="385473" cy="10661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2736" y="0"/>
              </a:lnTo>
              <a:lnTo>
                <a:pt x="192736" y="1066101"/>
              </a:lnTo>
              <a:lnTo>
                <a:pt x="385473" y="1066101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274136" y="3784975"/>
        <a:ext cx="56682" cy="56682"/>
      </dsp:txXfrm>
    </dsp:sp>
    <dsp:sp modelId="{2BF0EC45-423F-45EF-9CC7-4203A829B399}">
      <dsp:nvSpPr>
        <dsp:cNvPr id="0" name=""/>
        <dsp:cNvSpPr/>
      </dsp:nvSpPr>
      <dsp:spPr>
        <a:xfrm>
          <a:off x="1109741" y="3280265"/>
          <a:ext cx="385473" cy="2636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2736" y="0"/>
              </a:lnTo>
              <a:lnTo>
                <a:pt x="192736" y="263625"/>
              </a:lnTo>
              <a:lnTo>
                <a:pt x="385473" y="263625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290803" y="3400403"/>
        <a:ext cx="23349" cy="23349"/>
      </dsp:txXfrm>
    </dsp:sp>
    <dsp:sp modelId="{2020DFD8-843D-448E-A15D-39F66DB2B75B}">
      <dsp:nvSpPr>
        <dsp:cNvPr id="0" name=""/>
        <dsp:cNvSpPr/>
      </dsp:nvSpPr>
      <dsp:spPr>
        <a:xfrm>
          <a:off x="1109741" y="2751806"/>
          <a:ext cx="392367" cy="528459"/>
        </a:xfrm>
        <a:custGeom>
          <a:avLst/>
          <a:gdLst/>
          <a:ahLst/>
          <a:cxnLst/>
          <a:rect l="0" t="0" r="0" b="0"/>
          <a:pathLst>
            <a:path>
              <a:moveTo>
                <a:pt x="0" y="528459"/>
              </a:moveTo>
              <a:lnTo>
                <a:pt x="196183" y="528459"/>
              </a:lnTo>
              <a:lnTo>
                <a:pt x="196183" y="0"/>
              </a:lnTo>
              <a:lnTo>
                <a:pt x="392367" y="0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289470" y="2999580"/>
        <a:ext cx="32909" cy="32909"/>
      </dsp:txXfrm>
    </dsp:sp>
    <dsp:sp modelId="{7CF50A6D-E608-468E-BB2C-983DF78888D9}">
      <dsp:nvSpPr>
        <dsp:cNvPr id="0" name=""/>
        <dsp:cNvSpPr/>
      </dsp:nvSpPr>
      <dsp:spPr>
        <a:xfrm>
          <a:off x="1109741" y="1959721"/>
          <a:ext cx="382155" cy="1320544"/>
        </a:xfrm>
        <a:custGeom>
          <a:avLst/>
          <a:gdLst/>
          <a:ahLst/>
          <a:cxnLst/>
          <a:rect l="0" t="0" r="0" b="0"/>
          <a:pathLst>
            <a:path>
              <a:moveTo>
                <a:pt x="0" y="1320544"/>
              </a:moveTo>
              <a:lnTo>
                <a:pt x="191077" y="1320544"/>
              </a:lnTo>
              <a:lnTo>
                <a:pt x="191077" y="0"/>
              </a:lnTo>
              <a:lnTo>
                <a:pt x="382155" y="0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266450" y="2585625"/>
        <a:ext cx="68736" cy="68736"/>
      </dsp:txXfrm>
    </dsp:sp>
    <dsp:sp modelId="{FCA1C5DE-0970-42AD-A9C7-734BEABF7A7E}">
      <dsp:nvSpPr>
        <dsp:cNvPr id="0" name=""/>
        <dsp:cNvSpPr/>
      </dsp:nvSpPr>
      <dsp:spPr>
        <a:xfrm>
          <a:off x="1109741" y="1167627"/>
          <a:ext cx="385473" cy="2112638"/>
        </a:xfrm>
        <a:custGeom>
          <a:avLst/>
          <a:gdLst/>
          <a:ahLst/>
          <a:cxnLst/>
          <a:rect l="0" t="0" r="0" b="0"/>
          <a:pathLst>
            <a:path>
              <a:moveTo>
                <a:pt x="0" y="2112638"/>
              </a:moveTo>
              <a:lnTo>
                <a:pt x="192736" y="2112638"/>
              </a:lnTo>
              <a:lnTo>
                <a:pt x="192736" y="0"/>
              </a:lnTo>
              <a:lnTo>
                <a:pt x="385473" y="0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1248790" y="2170258"/>
        <a:ext cx="107375" cy="107375"/>
      </dsp:txXfrm>
    </dsp:sp>
    <dsp:sp modelId="{8A317EAC-0CB0-4F80-A285-39FFC54F0056}">
      <dsp:nvSpPr>
        <dsp:cNvPr id="0" name=""/>
        <dsp:cNvSpPr/>
      </dsp:nvSpPr>
      <dsp:spPr>
        <a:xfrm>
          <a:off x="1109741" y="447544"/>
          <a:ext cx="385473" cy="2832720"/>
        </a:xfrm>
        <a:custGeom>
          <a:avLst/>
          <a:gdLst/>
          <a:ahLst/>
          <a:cxnLst/>
          <a:rect l="0" t="0" r="0" b="0"/>
          <a:pathLst>
            <a:path>
              <a:moveTo>
                <a:pt x="0" y="2832720"/>
              </a:moveTo>
              <a:lnTo>
                <a:pt x="192736" y="2832720"/>
              </a:lnTo>
              <a:lnTo>
                <a:pt x="192736" y="0"/>
              </a:lnTo>
              <a:lnTo>
                <a:pt x="385473" y="0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1231007" y="1792434"/>
        <a:ext cx="142941" cy="142941"/>
      </dsp:txXfrm>
    </dsp:sp>
    <dsp:sp modelId="{915827A7-E9FA-4A74-9E22-9D04F3C09A35}">
      <dsp:nvSpPr>
        <dsp:cNvPr id="0" name=""/>
        <dsp:cNvSpPr/>
      </dsp:nvSpPr>
      <dsp:spPr>
        <a:xfrm rot="16200000">
          <a:off x="-2400338" y="2762427"/>
          <a:ext cx="5984482" cy="1035676"/>
        </a:xfrm>
        <a:prstGeom prst="rect">
          <a:avLst/>
        </a:prstGeom>
        <a:solidFill>
          <a:schemeClr val="accent2">
            <a:alpha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kern="1200" dirty="0" smtClean="0">
              <a:solidFill>
                <a:schemeClr val="accent4">
                  <a:lumMod val="50000"/>
                </a:schemeClr>
              </a:solidFill>
            </a:rPr>
            <a:t>Требования к символам системы дополнительной коммуникации</a:t>
          </a:r>
          <a:r>
            <a:rPr lang="ru-RU" sz="2000" b="0" kern="1200" dirty="0" smtClean="0">
              <a:solidFill>
                <a:schemeClr val="accent4">
                  <a:lumMod val="50000"/>
                </a:schemeClr>
              </a:solidFill>
            </a:rPr>
            <a:t>: </a:t>
          </a:r>
          <a:endParaRPr lang="ru-RU" sz="1400" kern="1200" dirty="0" smtClean="0"/>
        </a:p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>
        <a:off x="-2400338" y="2762427"/>
        <a:ext cx="5984482" cy="1035676"/>
      </dsp:txXfrm>
    </dsp:sp>
    <dsp:sp modelId="{E93B71DF-669D-4F31-A8EC-002B4E7BCE32}">
      <dsp:nvSpPr>
        <dsp:cNvPr id="0" name=""/>
        <dsp:cNvSpPr/>
      </dsp:nvSpPr>
      <dsp:spPr>
        <a:xfrm>
          <a:off x="1495215" y="144012"/>
          <a:ext cx="6654042" cy="607064"/>
        </a:xfrm>
        <a:prstGeom prst="rect">
          <a:avLst/>
        </a:prstGeom>
        <a:solidFill>
          <a:schemeClr val="accent2">
            <a:alpha val="7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kern="1200" dirty="0" smtClean="0">
              <a:solidFill>
                <a:schemeClr val="accent2">
                  <a:lumMod val="50000"/>
                </a:schemeClr>
              </a:solidFill>
            </a:rPr>
            <a:t>Для каждого конкретного ребенка необходимо использовать рекомендованную специалистами систему АДК</a:t>
          </a:r>
          <a:endParaRPr lang="ru-RU" sz="16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1495215" y="144012"/>
        <a:ext cx="6654042" cy="607064"/>
      </dsp:txXfrm>
    </dsp:sp>
    <dsp:sp modelId="{7AABAE1A-3759-441A-AC8C-D3C815D00F10}">
      <dsp:nvSpPr>
        <dsp:cNvPr id="0" name=""/>
        <dsp:cNvSpPr/>
      </dsp:nvSpPr>
      <dsp:spPr>
        <a:xfrm>
          <a:off x="1495215" y="864095"/>
          <a:ext cx="6654042" cy="607064"/>
        </a:xfrm>
        <a:prstGeom prst="rect">
          <a:avLst/>
        </a:prstGeom>
        <a:solidFill>
          <a:schemeClr val="accent2">
            <a:alpha val="7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R="0" lvl="0" algn="ctr" defTabSz="6667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tabLst/>
            <a:defRPr/>
          </a:pPr>
          <a:r>
            <a:rPr lang="ru-RU" sz="1500" kern="1200" dirty="0" smtClean="0">
              <a:solidFill>
                <a:schemeClr val="accent2">
                  <a:lumMod val="50000"/>
                </a:schemeClr>
              </a:solidFill>
            </a:rPr>
            <a:t>Жесты должны быть легко выполняемыми, простыми, чтобы, по возможности, можно было догадаться об их значении. </a:t>
          </a:r>
          <a:endParaRPr lang="ru-RU" sz="15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1495215" y="864095"/>
        <a:ext cx="6654042" cy="607064"/>
      </dsp:txXfrm>
    </dsp:sp>
    <dsp:sp modelId="{E9A7A69E-756E-4769-BD21-EC7FB0D6BEDF}">
      <dsp:nvSpPr>
        <dsp:cNvPr id="0" name=""/>
        <dsp:cNvSpPr/>
      </dsp:nvSpPr>
      <dsp:spPr>
        <a:xfrm>
          <a:off x="1491896" y="1656188"/>
          <a:ext cx="6654042" cy="607064"/>
        </a:xfrm>
        <a:prstGeom prst="rect">
          <a:avLst/>
        </a:prstGeom>
        <a:solidFill>
          <a:schemeClr val="accent2">
            <a:alpha val="7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R="0" lvl="0" algn="ctr" defTabSz="6667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tabLst/>
            <a:defRPr/>
          </a:pPr>
          <a:r>
            <a:rPr lang="ru-RU" sz="1500" kern="1200" dirty="0" smtClean="0">
              <a:solidFill>
                <a:schemeClr val="accent2">
                  <a:lumMod val="50000"/>
                </a:schemeClr>
              </a:solidFill>
            </a:rPr>
            <a:t>Поза для жестов: напротив, на уровне глаз.</a:t>
          </a:r>
          <a:endParaRPr lang="ru-RU" sz="15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1491896" y="1656188"/>
        <a:ext cx="6654042" cy="607064"/>
      </dsp:txXfrm>
    </dsp:sp>
    <dsp:sp modelId="{F7A65487-3C5E-4B63-A046-EFE981F15F1A}">
      <dsp:nvSpPr>
        <dsp:cNvPr id="0" name=""/>
        <dsp:cNvSpPr/>
      </dsp:nvSpPr>
      <dsp:spPr>
        <a:xfrm>
          <a:off x="1502108" y="2448273"/>
          <a:ext cx="6654042" cy="607064"/>
        </a:xfrm>
        <a:prstGeom prst="rect">
          <a:avLst/>
        </a:prstGeom>
        <a:solidFill>
          <a:schemeClr val="accent2">
            <a:alpha val="7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R="0" lvl="0" algn="ctr" defTabSz="6667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tabLst/>
            <a:defRPr/>
          </a:pPr>
          <a:r>
            <a:rPr lang="ru-RU" sz="1500" kern="1200" dirty="0" smtClean="0">
              <a:solidFill>
                <a:schemeClr val="accent2">
                  <a:lumMod val="50000"/>
                </a:schemeClr>
              </a:solidFill>
            </a:rPr>
            <a:t>Картинки должны быть яркими, привлекательными, быть удобными для манипуляций с ними</a:t>
          </a:r>
          <a:r>
            <a:rPr lang="ru-RU" sz="1500" kern="1200" dirty="0" smtClean="0">
              <a:solidFill>
                <a:schemeClr val="accent4">
                  <a:lumMod val="50000"/>
                </a:schemeClr>
              </a:solidFill>
            </a:rPr>
            <a:t>.</a:t>
          </a:r>
          <a:endParaRPr lang="ru-RU" sz="1500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1502108" y="2448273"/>
        <a:ext cx="6654042" cy="607064"/>
      </dsp:txXfrm>
    </dsp:sp>
    <dsp:sp modelId="{9C88F5A2-90E8-4F00-A7AA-23102F153964}">
      <dsp:nvSpPr>
        <dsp:cNvPr id="0" name=""/>
        <dsp:cNvSpPr/>
      </dsp:nvSpPr>
      <dsp:spPr>
        <a:xfrm>
          <a:off x="1495215" y="3240358"/>
          <a:ext cx="6654042" cy="607064"/>
        </a:xfrm>
        <a:prstGeom prst="rect">
          <a:avLst/>
        </a:prstGeom>
        <a:solidFill>
          <a:schemeClr val="accent2">
            <a:alpha val="7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R="0" lvl="0" algn="ctr" defTabSz="6667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tabLst/>
            <a:defRPr/>
          </a:pPr>
          <a:r>
            <a:rPr lang="ru-RU" sz="1500" kern="1200" dirty="0" smtClean="0">
              <a:solidFill>
                <a:schemeClr val="accent2">
                  <a:lumMod val="50000"/>
                </a:schemeClr>
              </a:solidFill>
            </a:rPr>
            <a:t>Слова должны быть написаны специальным простым шрифтом</a:t>
          </a:r>
          <a:r>
            <a:rPr lang="ru-RU" sz="1500" kern="1200" dirty="0" smtClean="0">
              <a:solidFill>
                <a:schemeClr val="accent4">
                  <a:lumMod val="50000"/>
                </a:schemeClr>
              </a:solidFill>
            </a:rPr>
            <a:t>.</a:t>
          </a:r>
          <a:endParaRPr lang="ru-RU" sz="1500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1495215" y="3240358"/>
        <a:ext cx="6654042" cy="607064"/>
      </dsp:txXfrm>
    </dsp:sp>
    <dsp:sp modelId="{794A4E3E-67A4-4125-8D66-DA337F091EBE}">
      <dsp:nvSpPr>
        <dsp:cNvPr id="0" name=""/>
        <dsp:cNvSpPr/>
      </dsp:nvSpPr>
      <dsp:spPr>
        <a:xfrm>
          <a:off x="1495215" y="4023495"/>
          <a:ext cx="6625752" cy="645743"/>
        </a:xfrm>
        <a:prstGeom prst="rect">
          <a:avLst/>
        </a:prstGeom>
        <a:solidFill>
          <a:schemeClr val="accent2">
            <a:alpha val="7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accent2">
                  <a:lumMod val="50000"/>
                </a:schemeClr>
              </a:solidFill>
            </a:rPr>
            <a:t>Лица и предметы, изображённые на фотографиях, должны быть знакомы ребёнку, а предметы и игрушки - яркими и интересными.</a:t>
          </a:r>
          <a:endParaRPr lang="ru-RU" sz="16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1495215" y="4023495"/>
        <a:ext cx="6625752" cy="645743"/>
      </dsp:txXfrm>
    </dsp:sp>
    <dsp:sp modelId="{A3CC14FC-2344-48A8-961D-50195C55A689}">
      <dsp:nvSpPr>
        <dsp:cNvPr id="0" name=""/>
        <dsp:cNvSpPr/>
      </dsp:nvSpPr>
      <dsp:spPr>
        <a:xfrm>
          <a:off x="1519043" y="4896548"/>
          <a:ext cx="6625752" cy="645743"/>
        </a:xfrm>
        <a:prstGeom prst="rect">
          <a:avLst/>
        </a:prstGeom>
        <a:solidFill>
          <a:schemeClr val="accent2">
            <a:alpha val="7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accent2">
                  <a:lumMod val="50000"/>
                </a:schemeClr>
              </a:solidFill>
            </a:rPr>
            <a:t>Во время режимных моментов рекомендуется использовать визуальные подсказки (алгоритмы).</a:t>
          </a:r>
          <a:endParaRPr lang="ru-RU" sz="15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1519043" y="4896548"/>
        <a:ext cx="6625752" cy="645743"/>
      </dsp:txXfrm>
    </dsp:sp>
    <dsp:sp modelId="{7D4BDF5F-392D-4D54-9265-7760FD6355AD}">
      <dsp:nvSpPr>
        <dsp:cNvPr id="0" name=""/>
        <dsp:cNvSpPr/>
      </dsp:nvSpPr>
      <dsp:spPr>
        <a:xfrm>
          <a:off x="1495215" y="5760643"/>
          <a:ext cx="6625752" cy="645743"/>
        </a:xfrm>
        <a:prstGeom prst="rect">
          <a:avLst/>
        </a:prstGeom>
        <a:solidFill>
          <a:schemeClr val="accent2">
            <a:alpha val="7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accent2">
                  <a:lumMod val="50000"/>
                </a:schemeClr>
              </a:solidFill>
            </a:rPr>
            <a:t>Средства АДК должны быть в доступе ребенка!</a:t>
          </a:r>
          <a:endParaRPr lang="ru-RU" sz="15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1495215" y="5760643"/>
        <a:ext cx="6625752" cy="64574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0725E2-8DAC-4A95-9BF7-68C36485EE54}">
      <dsp:nvSpPr>
        <dsp:cNvPr id="0" name=""/>
        <dsp:cNvSpPr/>
      </dsp:nvSpPr>
      <dsp:spPr>
        <a:xfrm>
          <a:off x="0" y="508987"/>
          <a:ext cx="6768752" cy="80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6F16D1-EFD0-477B-BD8B-D67FEBF7C5E7}">
      <dsp:nvSpPr>
        <dsp:cNvPr id="0" name=""/>
        <dsp:cNvSpPr/>
      </dsp:nvSpPr>
      <dsp:spPr>
        <a:xfrm>
          <a:off x="334802" y="36667"/>
          <a:ext cx="6427315" cy="9446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90" tIns="0" rIns="17909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>
                  <a:lumMod val="90000"/>
                  <a:lumOff val="10000"/>
                </a:schemeClr>
              </a:solidFill>
            </a:rPr>
            <a:t>Прежде чем сказать что-то, убедитесь, что ребенок готов вас услышать.</a:t>
          </a:r>
          <a:endParaRPr lang="ru-RU" sz="1800" kern="1200" dirty="0">
            <a:solidFill>
              <a:schemeClr val="tx1">
                <a:lumMod val="90000"/>
                <a:lumOff val="10000"/>
              </a:schemeClr>
            </a:solidFill>
          </a:endParaRPr>
        </a:p>
      </dsp:txBody>
      <dsp:txXfrm>
        <a:off x="380916" y="82781"/>
        <a:ext cx="6335087" cy="852412"/>
      </dsp:txXfrm>
    </dsp:sp>
    <dsp:sp modelId="{2556ED59-1A33-4A12-8D0E-13F0EC8365C6}">
      <dsp:nvSpPr>
        <dsp:cNvPr id="0" name=""/>
        <dsp:cNvSpPr/>
      </dsp:nvSpPr>
      <dsp:spPr>
        <a:xfrm>
          <a:off x="0" y="2241916"/>
          <a:ext cx="6768752" cy="80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180297-517A-40EE-A46F-3C799876136A}">
      <dsp:nvSpPr>
        <dsp:cNvPr id="0" name=""/>
        <dsp:cNvSpPr/>
      </dsp:nvSpPr>
      <dsp:spPr>
        <a:xfrm>
          <a:off x="328522" y="1488187"/>
          <a:ext cx="6436510" cy="122604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90" tIns="0" rIns="17909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chemeClr val="tx1">
                  <a:lumMod val="90000"/>
                  <a:lumOff val="10000"/>
                </a:schemeClr>
              </a:solidFill>
            </a:rPr>
            <a:t>Во время общения важно использовать визуальный контакт использовать мимику, выражение лица, а также следить за мимикой и жестами ребенка, анализировать их.</a:t>
          </a:r>
          <a:endParaRPr lang="ru-RU" sz="1700" kern="1200" dirty="0">
            <a:solidFill>
              <a:schemeClr val="tx1">
                <a:lumMod val="90000"/>
                <a:lumOff val="10000"/>
              </a:schemeClr>
            </a:solidFill>
          </a:endParaRPr>
        </a:p>
      </dsp:txBody>
      <dsp:txXfrm>
        <a:off x="388373" y="1548038"/>
        <a:ext cx="6316808" cy="1106346"/>
      </dsp:txXfrm>
    </dsp:sp>
    <dsp:sp modelId="{64524D9F-8F26-4629-B1BD-2DBC03729454}">
      <dsp:nvSpPr>
        <dsp:cNvPr id="0" name=""/>
        <dsp:cNvSpPr/>
      </dsp:nvSpPr>
      <dsp:spPr>
        <a:xfrm>
          <a:off x="0" y="3693436"/>
          <a:ext cx="6768752" cy="80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B9D546-4E87-4160-A707-1C035E6CC74A}">
      <dsp:nvSpPr>
        <dsp:cNvPr id="0" name=""/>
        <dsp:cNvSpPr/>
      </dsp:nvSpPr>
      <dsp:spPr>
        <a:xfrm>
          <a:off x="322242" y="3221116"/>
          <a:ext cx="6444850" cy="94464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90" tIns="0" rIns="17909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>
                  <a:lumMod val="90000"/>
                  <a:lumOff val="10000"/>
                </a:schemeClr>
              </a:solidFill>
            </a:rPr>
            <a:t>Убедитесь, что ребенок видит ваши глаза и лицо в целом. </a:t>
          </a:r>
          <a:endParaRPr lang="ru-RU" sz="1800" kern="1200" dirty="0">
            <a:solidFill>
              <a:schemeClr val="tx1">
                <a:lumMod val="90000"/>
                <a:lumOff val="10000"/>
              </a:schemeClr>
            </a:solidFill>
          </a:endParaRPr>
        </a:p>
      </dsp:txBody>
      <dsp:txXfrm>
        <a:off x="368356" y="3267230"/>
        <a:ext cx="6352622" cy="85241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C8B45D-4B1B-40AB-9875-B2AE0FAD5819}">
      <dsp:nvSpPr>
        <dsp:cNvPr id="0" name=""/>
        <dsp:cNvSpPr/>
      </dsp:nvSpPr>
      <dsp:spPr>
        <a:xfrm>
          <a:off x="0" y="504055"/>
          <a:ext cx="7620000" cy="61880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A1B819-2E2E-462D-914E-7797CA3B278C}">
      <dsp:nvSpPr>
        <dsp:cNvPr id="0" name=""/>
        <dsp:cNvSpPr/>
      </dsp:nvSpPr>
      <dsp:spPr>
        <a:xfrm>
          <a:off x="348317" y="216021"/>
          <a:ext cx="7242529" cy="62679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613" tIns="0" rIns="201613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>
                  <a:lumMod val="90000"/>
                  <a:lumOff val="10000"/>
                </a:schemeClr>
              </a:solidFill>
            </a:rPr>
            <a:t>Если ребенок ответил вам «нет», не делайте с ним того, от чего он отказался.</a:t>
          </a:r>
          <a:endParaRPr lang="ru-RU" sz="2000" kern="1200" dirty="0">
            <a:solidFill>
              <a:schemeClr val="tx1">
                <a:lumMod val="90000"/>
                <a:lumOff val="10000"/>
              </a:schemeClr>
            </a:solidFill>
          </a:endParaRPr>
        </a:p>
      </dsp:txBody>
      <dsp:txXfrm>
        <a:off x="378915" y="246619"/>
        <a:ext cx="7181333" cy="565599"/>
      </dsp:txXfrm>
    </dsp:sp>
    <dsp:sp modelId="{30C43579-E8A5-4340-9D68-BF4FDF4FE559}">
      <dsp:nvSpPr>
        <dsp:cNvPr id="0" name=""/>
        <dsp:cNvSpPr/>
      </dsp:nvSpPr>
      <dsp:spPr>
        <a:xfrm>
          <a:off x="0" y="1728192"/>
          <a:ext cx="7620000" cy="68456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DF2E0D-C81A-41B2-ABDF-10BD47B22605}">
      <dsp:nvSpPr>
        <dsp:cNvPr id="0" name=""/>
        <dsp:cNvSpPr/>
      </dsp:nvSpPr>
      <dsp:spPr>
        <a:xfrm>
          <a:off x="310540" y="1296137"/>
          <a:ext cx="7255363" cy="85403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613" tIns="0" rIns="201613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>
                  <a:lumMod val="90000"/>
                  <a:lumOff val="10000"/>
                </a:schemeClr>
              </a:solidFill>
            </a:rPr>
            <a:t>Важно не забывать обращаться к ребенку по имени! </a:t>
          </a:r>
          <a:endParaRPr lang="ru-RU" sz="2000" kern="1200" dirty="0">
            <a:solidFill>
              <a:schemeClr val="tx1">
                <a:lumMod val="90000"/>
                <a:lumOff val="10000"/>
              </a:schemeClr>
            </a:solidFill>
          </a:endParaRPr>
        </a:p>
      </dsp:txBody>
      <dsp:txXfrm>
        <a:off x="352231" y="1337828"/>
        <a:ext cx="7171981" cy="770656"/>
      </dsp:txXfrm>
    </dsp:sp>
    <dsp:sp modelId="{C9A8C0A5-471B-4211-B8DD-D8C14EE89195}">
      <dsp:nvSpPr>
        <dsp:cNvPr id="0" name=""/>
        <dsp:cNvSpPr/>
      </dsp:nvSpPr>
      <dsp:spPr>
        <a:xfrm>
          <a:off x="0" y="2814092"/>
          <a:ext cx="7620000" cy="63691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0558F4-3D17-427D-8538-51E8AEE4E181}">
      <dsp:nvSpPr>
        <dsp:cNvPr id="0" name=""/>
        <dsp:cNvSpPr/>
      </dsp:nvSpPr>
      <dsp:spPr>
        <a:xfrm>
          <a:off x="369837" y="2492789"/>
          <a:ext cx="7243593" cy="80286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613" tIns="0" rIns="201613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>
                  <a:lumMod val="90000"/>
                  <a:lumOff val="10000"/>
                </a:schemeClr>
              </a:solidFill>
            </a:rPr>
            <a:t>После своих реплик оставляйте паузы для осмысления и ответа. </a:t>
          </a:r>
          <a:endParaRPr lang="ru-RU" sz="2000" kern="1200" dirty="0">
            <a:solidFill>
              <a:schemeClr val="tx1">
                <a:lumMod val="90000"/>
                <a:lumOff val="10000"/>
              </a:schemeClr>
            </a:solidFill>
          </a:endParaRPr>
        </a:p>
      </dsp:txBody>
      <dsp:txXfrm>
        <a:off x="409030" y="2531982"/>
        <a:ext cx="7165207" cy="72447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F03447-DE8C-48E0-993B-AC0163B3507B}">
      <dsp:nvSpPr>
        <dsp:cNvPr id="0" name=""/>
        <dsp:cNvSpPr/>
      </dsp:nvSpPr>
      <dsp:spPr>
        <a:xfrm>
          <a:off x="800649" y="3060340"/>
          <a:ext cx="526120" cy="20016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63060" y="0"/>
              </a:lnTo>
              <a:lnTo>
                <a:pt x="263060" y="2001623"/>
              </a:lnTo>
              <a:lnTo>
                <a:pt x="526120" y="200162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1011969" y="4009411"/>
        <a:ext cx="103480" cy="103480"/>
      </dsp:txXfrm>
    </dsp:sp>
    <dsp:sp modelId="{97C7F5D1-0C33-45D6-99E4-F568F947A999}">
      <dsp:nvSpPr>
        <dsp:cNvPr id="0" name=""/>
        <dsp:cNvSpPr/>
      </dsp:nvSpPr>
      <dsp:spPr>
        <a:xfrm>
          <a:off x="800649" y="3060340"/>
          <a:ext cx="526120" cy="10008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63060" y="0"/>
              </a:lnTo>
              <a:lnTo>
                <a:pt x="263060" y="1000811"/>
              </a:lnTo>
              <a:lnTo>
                <a:pt x="526120" y="1000811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035442" y="3532479"/>
        <a:ext cx="56533" cy="56533"/>
      </dsp:txXfrm>
    </dsp:sp>
    <dsp:sp modelId="{29DBFBD3-BFF4-4D72-8C8D-8D07D7A461EA}">
      <dsp:nvSpPr>
        <dsp:cNvPr id="0" name=""/>
        <dsp:cNvSpPr/>
      </dsp:nvSpPr>
      <dsp:spPr>
        <a:xfrm>
          <a:off x="800649" y="3014620"/>
          <a:ext cx="49549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47749" y="45720"/>
              </a:lnTo>
              <a:lnTo>
                <a:pt x="247749" y="50003"/>
              </a:lnTo>
              <a:lnTo>
                <a:pt x="495499" y="5000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036011" y="3047952"/>
        <a:ext cx="24775" cy="24775"/>
      </dsp:txXfrm>
    </dsp:sp>
    <dsp:sp modelId="{B26BC9CD-27F4-4875-9163-9A97A2CAF409}">
      <dsp:nvSpPr>
        <dsp:cNvPr id="0" name=""/>
        <dsp:cNvSpPr/>
      </dsp:nvSpPr>
      <dsp:spPr>
        <a:xfrm>
          <a:off x="800649" y="2059528"/>
          <a:ext cx="526120" cy="1000811"/>
        </a:xfrm>
        <a:custGeom>
          <a:avLst/>
          <a:gdLst/>
          <a:ahLst/>
          <a:cxnLst/>
          <a:rect l="0" t="0" r="0" b="0"/>
          <a:pathLst>
            <a:path>
              <a:moveTo>
                <a:pt x="0" y="1000811"/>
              </a:moveTo>
              <a:lnTo>
                <a:pt x="263060" y="1000811"/>
              </a:lnTo>
              <a:lnTo>
                <a:pt x="263060" y="0"/>
              </a:lnTo>
              <a:lnTo>
                <a:pt x="526120" y="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035442" y="2531667"/>
        <a:ext cx="56533" cy="56533"/>
      </dsp:txXfrm>
    </dsp:sp>
    <dsp:sp modelId="{AC428DFA-6F8E-43B5-AE53-C0406F831A37}">
      <dsp:nvSpPr>
        <dsp:cNvPr id="0" name=""/>
        <dsp:cNvSpPr/>
      </dsp:nvSpPr>
      <dsp:spPr>
        <a:xfrm>
          <a:off x="800649" y="1058716"/>
          <a:ext cx="526120" cy="2001623"/>
        </a:xfrm>
        <a:custGeom>
          <a:avLst/>
          <a:gdLst/>
          <a:ahLst/>
          <a:cxnLst/>
          <a:rect l="0" t="0" r="0" b="0"/>
          <a:pathLst>
            <a:path>
              <a:moveTo>
                <a:pt x="0" y="2001623"/>
              </a:moveTo>
              <a:lnTo>
                <a:pt x="263060" y="2001623"/>
              </a:lnTo>
              <a:lnTo>
                <a:pt x="263060" y="0"/>
              </a:lnTo>
              <a:lnTo>
                <a:pt x="526120" y="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1011969" y="2007787"/>
        <a:ext cx="103480" cy="103480"/>
      </dsp:txXfrm>
    </dsp:sp>
    <dsp:sp modelId="{C1C20C14-B3D1-4941-AFF6-0E959066E634}">
      <dsp:nvSpPr>
        <dsp:cNvPr id="0" name=""/>
        <dsp:cNvSpPr/>
      </dsp:nvSpPr>
      <dsp:spPr>
        <a:xfrm rot="16200000">
          <a:off x="-2515998" y="2660015"/>
          <a:ext cx="5832647" cy="80064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accent2">
                  <a:lumMod val="50000"/>
                </a:schemeClr>
              </a:solidFill>
            </a:rPr>
            <a:t>Основные правила кормления</a:t>
          </a:r>
          <a:r>
            <a:rPr lang="ru-RU" sz="3200" kern="1200" dirty="0" smtClean="0">
              <a:solidFill>
                <a:schemeClr val="accent2">
                  <a:lumMod val="50000"/>
                </a:schemeClr>
              </a:solidFill>
            </a:rPr>
            <a:t>:</a:t>
          </a:r>
          <a:endParaRPr lang="ru-RU" sz="32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-2515998" y="2660015"/>
        <a:ext cx="5832647" cy="800649"/>
      </dsp:txXfrm>
    </dsp:sp>
    <dsp:sp modelId="{CE29CD72-F55D-45C5-BAEF-596064688B70}">
      <dsp:nvSpPr>
        <dsp:cNvPr id="0" name=""/>
        <dsp:cNvSpPr/>
      </dsp:nvSpPr>
      <dsp:spPr>
        <a:xfrm>
          <a:off x="1326769" y="658391"/>
          <a:ext cx="6665223" cy="80064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Кормите ребенка не спеша, соблюдая индивидуальный ритм и скорость кормления. </a:t>
          </a:r>
          <a:endParaRPr lang="ru-RU" sz="2000" kern="1200" dirty="0"/>
        </a:p>
      </dsp:txBody>
      <dsp:txXfrm>
        <a:off x="1326769" y="658391"/>
        <a:ext cx="6665223" cy="800649"/>
      </dsp:txXfrm>
    </dsp:sp>
    <dsp:sp modelId="{4135F847-D563-481F-A33E-1B0D101C7B9F}">
      <dsp:nvSpPr>
        <dsp:cNvPr id="0" name=""/>
        <dsp:cNvSpPr/>
      </dsp:nvSpPr>
      <dsp:spPr>
        <a:xfrm>
          <a:off x="1326769" y="1659203"/>
          <a:ext cx="6644031" cy="80064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/>
            <a:t>Кормите ребенка в положении сидя.</a:t>
          </a:r>
          <a:endParaRPr lang="ru-RU" sz="2000" kern="1200" dirty="0"/>
        </a:p>
      </dsp:txBody>
      <dsp:txXfrm>
        <a:off x="1326769" y="1659203"/>
        <a:ext cx="6644031" cy="800649"/>
      </dsp:txXfrm>
    </dsp:sp>
    <dsp:sp modelId="{47E349D6-3F49-4E38-80D0-387E38114AD9}">
      <dsp:nvSpPr>
        <dsp:cNvPr id="0" name=""/>
        <dsp:cNvSpPr/>
      </dsp:nvSpPr>
      <dsp:spPr>
        <a:xfrm>
          <a:off x="1296149" y="2664298"/>
          <a:ext cx="6644031" cy="80064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smtClean="0"/>
            <a:t>Подберите оптимальную консистенцию и температуру пищи индивидуально для каждого ребенка. </a:t>
          </a:r>
          <a:endParaRPr lang="ru-RU" sz="1900" kern="1200" dirty="0"/>
        </a:p>
      </dsp:txBody>
      <dsp:txXfrm>
        <a:off x="1296149" y="2664298"/>
        <a:ext cx="6644031" cy="800649"/>
      </dsp:txXfrm>
    </dsp:sp>
    <dsp:sp modelId="{4CFC5916-2C65-45FD-B638-267FA2DCB5CB}">
      <dsp:nvSpPr>
        <dsp:cNvPr id="0" name=""/>
        <dsp:cNvSpPr/>
      </dsp:nvSpPr>
      <dsp:spPr>
        <a:xfrm>
          <a:off x="1326769" y="3660827"/>
          <a:ext cx="6644031" cy="80064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smtClean="0"/>
            <a:t>Суп НИКОГДА не смешивают со вторым блюдом. </a:t>
          </a:r>
          <a:endParaRPr lang="ru-RU" sz="1900" kern="1200" dirty="0"/>
        </a:p>
      </dsp:txBody>
      <dsp:txXfrm>
        <a:off x="1326769" y="3660827"/>
        <a:ext cx="6644031" cy="800649"/>
      </dsp:txXfrm>
    </dsp:sp>
    <dsp:sp modelId="{69173B3C-3335-470F-9D19-9313EC0591F9}">
      <dsp:nvSpPr>
        <dsp:cNvPr id="0" name=""/>
        <dsp:cNvSpPr/>
      </dsp:nvSpPr>
      <dsp:spPr>
        <a:xfrm>
          <a:off x="1326769" y="4661638"/>
          <a:ext cx="6658606" cy="80064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smtClean="0"/>
            <a:t>Правильно подбирайте посуду.</a:t>
          </a:r>
          <a:endParaRPr lang="ru-RU" sz="1900" kern="1200" dirty="0"/>
        </a:p>
      </dsp:txBody>
      <dsp:txXfrm>
        <a:off x="1326769" y="4661638"/>
        <a:ext cx="6658606" cy="80064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6750FB-E3A0-42EC-911A-8503F3B50697}">
      <dsp:nvSpPr>
        <dsp:cNvPr id="0" name=""/>
        <dsp:cNvSpPr/>
      </dsp:nvSpPr>
      <dsp:spPr>
        <a:xfrm>
          <a:off x="0" y="557491"/>
          <a:ext cx="7992888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5A0BDD-358E-4D08-9412-7185103E9709}">
      <dsp:nvSpPr>
        <dsp:cNvPr id="0" name=""/>
        <dsp:cNvSpPr/>
      </dsp:nvSpPr>
      <dsp:spPr>
        <a:xfrm>
          <a:off x="499555" y="72005"/>
          <a:ext cx="7022311" cy="77332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478" tIns="0" rIns="211478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accent2">
                  <a:lumMod val="50000"/>
                </a:schemeClr>
              </a:solidFill>
            </a:rPr>
            <a:t>Подготовьте место для кормления</a:t>
          </a:r>
          <a:endParaRPr lang="ru-RU" sz="20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537306" y="109756"/>
        <a:ext cx="6946809" cy="697821"/>
      </dsp:txXfrm>
    </dsp:sp>
    <dsp:sp modelId="{456A2E90-FCF7-4491-BF7B-611303555AD1}">
      <dsp:nvSpPr>
        <dsp:cNvPr id="0" name=""/>
        <dsp:cNvSpPr/>
      </dsp:nvSpPr>
      <dsp:spPr>
        <a:xfrm>
          <a:off x="0" y="1685713"/>
          <a:ext cx="7992888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33B26E-EE41-479A-A402-46C0E3AC69CE}">
      <dsp:nvSpPr>
        <dsp:cNvPr id="0" name=""/>
        <dsp:cNvSpPr/>
      </dsp:nvSpPr>
      <dsp:spPr>
        <a:xfrm>
          <a:off x="499555" y="1152128"/>
          <a:ext cx="7022311" cy="81142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478" tIns="0" rIns="211478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accent2">
                  <a:lumMod val="50000"/>
                </a:schemeClr>
              </a:solidFill>
            </a:rPr>
            <a:t>Расскажите ребенку о том, что сейчас он будет есть</a:t>
          </a:r>
          <a:endParaRPr lang="ru-RU" sz="20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539165" y="1191738"/>
        <a:ext cx="6943091" cy="732202"/>
      </dsp:txXfrm>
    </dsp:sp>
    <dsp:sp modelId="{A9996BCA-6905-4CBE-9FD1-058FFF2C87F4}">
      <dsp:nvSpPr>
        <dsp:cNvPr id="0" name=""/>
        <dsp:cNvSpPr/>
      </dsp:nvSpPr>
      <dsp:spPr>
        <a:xfrm>
          <a:off x="0" y="2711625"/>
          <a:ext cx="7992888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6CB524-2810-4A8C-B7D3-E5DE5357F16E}">
      <dsp:nvSpPr>
        <dsp:cNvPr id="0" name=""/>
        <dsp:cNvSpPr/>
      </dsp:nvSpPr>
      <dsp:spPr>
        <a:xfrm>
          <a:off x="499555" y="2304255"/>
          <a:ext cx="7022367" cy="709111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478" tIns="0" rIns="211478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accent2">
                  <a:lumMod val="50000"/>
                </a:schemeClr>
              </a:solidFill>
            </a:rPr>
            <a:t>Помойте руки себе и ребенку</a:t>
          </a:r>
          <a:endParaRPr lang="ru-RU" sz="20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534171" y="2338871"/>
        <a:ext cx="6953135" cy="639879"/>
      </dsp:txXfrm>
    </dsp:sp>
    <dsp:sp modelId="{4EDE8212-A261-4B03-8F8A-2E81396ACE45}">
      <dsp:nvSpPr>
        <dsp:cNvPr id="0" name=""/>
        <dsp:cNvSpPr/>
      </dsp:nvSpPr>
      <dsp:spPr>
        <a:xfrm>
          <a:off x="0" y="3780488"/>
          <a:ext cx="7992888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B0E527-4C1B-4D2A-B6F0-11B35837F1EC}">
      <dsp:nvSpPr>
        <dsp:cNvPr id="0" name=""/>
        <dsp:cNvSpPr/>
      </dsp:nvSpPr>
      <dsp:spPr>
        <a:xfrm>
          <a:off x="511784" y="3323625"/>
          <a:ext cx="6940792" cy="75206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478" tIns="0" rIns="211478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accent2">
                  <a:lumMod val="50000"/>
                </a:schemeClr>
              </a:solidFill>
            </a:rPr>
            <a:t>Переместите ребенка в специальное место для кормления</a:t>
          </a:r>
          <a:endParaRPr lang="ru-RU" sz="20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548497" y="3360338"/>
        <a:ext cx="6867366" cy="678637"/>
      </dsp:txXfrm>
    </dsp:sp>
    <dsp:sp modelId="{6A4A29F4-855B-4AA8-8ABA-D067E439694B}">
      <dsp:nvSpPr>
        <dsp:cNvPr id="0" name=""/>
        <dsp:cNvSpPr/>
      </dsp:nvSpPr>
      <dsp:spPr>
        <a:xfrm>
          <a:off x="0" y="5033255"/>
          <a:ext cx="7992888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4151A3-05C3-48D6-AFFD-A0D0BDFFC496}">
      <dsp:nvSpPr>
        <dsp:cNvPr id="0" name=""/>
        <dsp:cNvSpPr/>
      </dsp:nvSpPr>
      <dsp:spPr>
        <a:xfrm>
          <a:off x="511784" y="4392488"/>
          <a:ext cx="7022311" cy="935967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478" tIns="0" rIns="211478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accent2">
                  <a:lumMod val="50000"/>
                </a:schemeClr>
              </a:solidFill>
            </a:rPr>
            <a:t>Проверьте температуру горячей пищи</a:t>
          </a:r>
          <a:endParaRPr lang="ru-RU" sz="20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557474" y="4438178"/>
        <a:ext cx="6930931" cy="84458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37A04C-9F5E-434C-A88D-FA7971E2E917}">
      <dsp:nvSpPr>
        <dsp:cNvPr id="0" name=""/>
        <dsp:cNvSpPr/>
      </dsp:nvSpPr>
      <dsp:spPr>
        <a:xfrm>
          <a:off x="0" y="442780"/>
          <a:ext cx="8064896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C69F01-382E-4837-A357-E31569EF84D2}">
      <dsp:nvSpPr>
        <dsp:cNvPr id="0" name=""/>
        <dsp:cNvSpPr/>
      </dsp:nvSpPr>
      <dsp:spPr>
        <a:xfrm>
          <a:off x="403244" y="44260"/>
          <a:ext cx="7229646" cy="79704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84" tIns="0" rIns="213384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accent2">
                  <a:lumMod val="50000"/>
                </a:schemeClr>
              </a:solidFill>
            </a:rPr>
            <a:t>Предложите выпить несколько глотков жидкости</a:t>
          </a:r>
          <a:endParaRPr lang="ru-RU" sz="20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442152" y="83168"/>
        <a:ext cx="7151830" cy="719224"/>
      </dsp:txXfrm>
    </dsp:sp>
    <dsp:sp modelId="{F40A3150-661E-4478-867D-F95144A5B358}">
      <dsp:nvSpPr>
        <dsp:cNvPr id="0" name=""/>
        <dsp:cNvSpPr/>
      </dsp:nvSpPr>
      <dsp:spPr>
        <a:xfrm>
          <a:off x="0" y="1865875"/>
          <a:ext cx="8064896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1759144"/>
              <a:satOff val="10560"/>
              <a:lumOff val="-93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D50317-91C5-45EB-A2CD-DB6F01BBE659}">
      <dsp:nvSpPr>
        <dsp:cNvPr id="0" name=""/>
        <dsp:cNvSpPr/>
      </dsp:nvSpPr>
      <dsp:spPr>
        <a:xfrm>
          <a:off x="403244" y="1268980"/>
          <a:ext cx="7229590" cy="995415"/>
        </a:xfrm>
        <a:prstGeom prst="roundRect">
          <a:avLst/>
        </a:prstGeom>
        <a:solidFill>
          <a:schemeClr val="accent4">
            <a:hueOff val="-1759144"/>
            <a:satOff val="10560"/>
            <a:lumOff val="-9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84" tIns="0" rIns="213384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accent2">
                  <a:lumMod val="50000"/>
                </a:schemeClr>
              </a:solidFill>
            </a:rPr>
            <a:t>Кормите медленно: наполняйте ложку не более, чем на 2/3; коснитесь ложкой нижней губы, чтобы ребенок открыл рот; дайте время прожевать, проглотить пищу; предлагайте питье после нескольких ложек с твердой пищей; вытирайте (при необходимости) губы салфеткой</a:t>
          </a:r>
          <a:endParaRPr lang="ru-RU" sz="16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451836" y="1317572"/>
        <a:ext cx="7132406" cy="898231"/>
      </dsp:txXfrm>
    </dsp:sp>
    <dsp:sp modelId="{4DA90716-2525-488E-A52B-BD3B2C0F4F3B}">
      <dsp:nvSpPr>
        <dsp:cNvPr id="0" name=""/>
        <dsp:cNvSpPr/>
      </dsp:nvSpPr>
      <dsp:spPr>
        <a:xfrm>
          <a:off x="0" y="3090595"/>
          <a:ext cx="8064896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3518287"/>
              <a:satOff val="21119"/>
              <a:lumOff val="-186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458E2E-DC02-4A9C-B78A-F77DA74DBF47}">
      <dsp:nvSpPr>
        <dsp:cNvPr id="0" name=""/>
        <dsp:cNvSpPr/>
      </dsp:nvSpPr>
      <dsp:spPr>
        <a:xfrm>
          <a:off x="403244" y="2692075"/>
          <a:ext cx="7229590" cy="797040"/>
        </a:xfrm>
        <a:prstGeom prst="roundRect">
          <a:avLst/>
        </a:prstGeom>
        <a:solidFill>
          <a:schemeClr val="accent4">
            <a:hueOff val="-3518287"/>
            <a:satOff val="21119"/>
            <a:lumOff val="-186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84" tIns="0" rIns="213384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accent2">
                  <a:lumMod val="50000"/>
                </a:schemeClr>
              </a:solidFill>
            </a:rPr>
            <a:t>Предложите ребенку прополоскать рот водой после еды</a:t>
          </a:r>
          <a:endParaRPr lang="ru-RU" sz="20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442152" y="2730983"/>
        <a:ext cx="7151774" cy="719224"/>
      </dsp:txXfrm>
    </dsp:sp>
    <dsp:sp modelId="{06111D38-DEF6-43C3-9D22-61C3E240628A}">
      <dsp:nvSpPr>
        <dsp:cNvPr id="0" name=""/>
        <dsp:cNvSpPr/>
      </dsp:nvSpPr>
      <dsp:spPr>
        <a:xfrm>
          <a:off x="0" y="4315315"/>
          <a:ext cx="8064896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5277431"/>
              <a:satOff val="31679"/>
              <a:lumOff val="-279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2669FD-EB5E-4A2E-ADCA-ABDCA3E10BDC}">
      <dsp:nvSpPr>
        <dsp:cNvPr id="0" name=""/>
        <dsp:cNvSpPr/>
      </dsp:nvSpPr>
      <dsp:spPr>
        <a:xfrm>
          <a:off x="403244" y="3916795"/>
          <a:ext cx="7229646" cy="797040"/>
        </a:xfrm>
        <a:prstGeom prst="roundRect">
          <a:avLst/>
        </a:prstGeom>
        <a:solidFill>
          <a:schemeClr val="accent4">
            <a:hueOff val="-5277431"/>
            <a:satOff val="31679"/>
            <a:lumOff val="-279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84" tIns="0" rIns="213384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accent2">
                  <a:lumMod val="50000"/>
                </a:schemeClr>
              </a:solidFill>
            </a:rPr>
            <a:t>Уберите после еды посуду и остатки пищи</a:t>
          </a:r>
          <a:endParaRPr lang="ru-RU" sz="20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442152" y="3955703"/>
        <a:ext cx="7151830" cy="719224"/>
      </dsp:txXfrm>
    </dsp:sp>
    <dsp:sp modelId="{012E1FB2-E9A5-4264-9F2D-E0EDBF458EED}">
      <dsp:nvSpPr>
        <dsp:cNvPr id="0" name=""/>
        <dsp:cNvSpPr/>
      </dsp:nvSpPr>
      <dsp:spPr>
        <a:xfrm>
          <a:off x="0" y="5540035"/>
          <a:ext cx="8064896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7036575"/>
              <a:satOff val="42238"/>
              <a:lumOff val="-372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FAF23E-34AC-4246-BAD8-299E1DEB5A67}">
      <dsp:nvSpPr>
        <dsp:cNvPr id="0" name=""/>
        <dsp:cNvSpPr/>
      </dsp:nvSpPr>
      <dsp:spPr>
        <a:xfrm>
          <a:off x="403244" y="5141515"/>
          <a:ext cx="7229590" cy="797040"/>
        </a:xfrm>
        <a:prstGeom prst="roundRect">
          <a:avLst/>
        </a:prstGeom>
        <a:solidFill>
          <a:schemeClr val="accent4">
            <a:hueOff val="-7036575"/>
            <a:satOff val="42238"/>
            <a:lumOff val="-372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84" tIns="0" rIns="213384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accent2">
                  <a:lumMod val="50000"/>
                </a:schemeClr>
              </a:solidFill>
            </a:rPr>
            <a:t>Протрите столы, вымойте руки</a:t>
          </a:r>
          <a:endParaRPr lang="ru-RU" sz="20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442152" y="5180423"/>
        <a:ext cx="7151774" cy="71922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DC39AD-AD31-4C12-94AF-96F70511ABFA}">
      <dsp:nvSpPr>
        <dsp:cNvPr id="0" name=""/>
        <dsp:cNvSpPr/>
      </dsp:nvSpPr>
      <dsp:spPr>
        <a:xfrm rot="5400000">
          <a:off x="-214082" y="215039"/>
          <a:ext cx="1427214" cy="99905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/>
        </a:p>
      </dsp:txBody>
      <dsp:txXfrm rot="-5400000">
        <a:off x="0" y="500482"/>
        <a:ext cx="999050" cy="428164"/>
      </dsp:txXfrm>
    </dsp:sp>
    <dsp:sp modelId="{F7DEDFC2-8ADE-4F54-BC87-10C98B8BA4EF}">
      <dsp:nvSpPr>
        <dsp:cNvPr id="0" name=""/>
        <dsp:cNvSpPr/>
      </dsp:nvSpPr>
      <dsp:spPr>
        <a:xfrm rot="5400000">
          <a:off x="3876512" y="-2876504"/>
          <a:ext cx="927689" cy="668261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Обращаемся к ребёнку по имени</a:t>
          </a:r>
          <a:endParaRPr lang="ru-RU" sz="1900" kern="1200" dirty="0"/>
        </a:p>
      </dsp:txBody>
      <dsp:txXfrm rot="-5400000">
        <a:off x="999050" y="46244"/>
        <a:ext cx="6637327" cy="837117"/>
      </dsp:txXfrm>
    </dsp:sp>
    <dsp:sp modelId="{5749EB57-EFFB-48CC-803B-742E23658785}">
      <dsp:nvSpPr>
        <dsp:cNvPr id="0" name=""/>
        <dsp:cNvSpPr/>
      </dsp:nvSpPr>
      <dsp:spPr>
        <a:xfrm rot="5400000">
          <a:off x="-214082" y="1497348"/>
          <a:ext cx="1427214" cy="99905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/>
        </a:p>
      </dsp:txBody>
      <dsp:txXfrm rot="-5400000">
        <a:off x="0" y="1782791"/>
        <a:ext cx="999050" cy="428164"/>
      </dsp:txXfrm>
    </dsp:sp>
    <dsp:sp modelId="{47C125B1-E775-402F-957C-922409824677}">
      <dsp:nvSpPr>
        <dsp:cNvPr id="0" name=""/>
        <dsp:cNvSpPr/>
      </dsp:nvSpPr>
      <dsp:spPr>
        <a:xfrm rot="5400000">
          <a:off x="3827729" y="-1590689"/>
          <a:ext cx="927689" cy="668261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Постоянно поддерживаем вербальную коммуникацию, сопровождая ее альтернативной дополнительной коммуникацией (АДК)</a:t>
          </a:r>
          <a:endParaRPr lang="ru-RU" sz="1900" kern="1200" dirty="0"/>
        </a:p>
      </dsp:txBody>
      <dsp:txXfrm rot="-5400000">
        <a:off x="950267" y="1332059"/>
        <a:ext cx="6637327" cy="837117"/>
      </dsp:txXfrm>
    </dsp:sp>
    <dsp:sp modelId="{49ED32E8-F1E8-4072-ACEF-D37BB7C69B86}">
      <dsp:nvSpPr>
        <dsp:cNvPr id="0" name=""/>
        <dsp:cNvSpPr/>
      </dsp:nvSpPr>
      <dsp:spPr>
        <a:xfrm rot="5400000">
          <a:off x="-214082" y="2779657"/>
          <a:ext cx="1427214" cy="99905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/>
        </a:p>
      </dsp:txBody>
      <dsp:txXfrm rot="-5400000">
        <a:off x="0" y="3065100"/>
        <a:ext cx="999050" cy="428164"/>
      </dsp:txXfrm>
    </dsp:sp>
    <dsp:sp modelId="{FA3D6B27-E41F-4258-9DA8-7B9286D4C85A}">
      <dsp:nvSpPr>
        <dsp:cNvPr id="0" name=""/>
        <dsp:cNvSpPr/>
      </dsp:nvSpPr>
      <dsp:spPr>
        <a:xfrm rot="5400000">
          <a:off x="3876512" y="-311887"/>
          <a:ext cx="927689" cy="668261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Предупреждаем ребенка, что сейчас мы будем делать, называя конкретные действия</a:t>
          </a:r>
          <a:endParaRPr lang="ru-RU" sz="1900" kern="1200" dirty="0"/>
        </a:p>
      </dsp:txBody>
      <dsp:txXfrm rot="-5400000">
        <a:off x="999050" y="2610861"/>
        <a:ext cx="6637327" cy="837117"/>
      </dsp:txXfrm>
    </dsp:sp>
    <dsp:sp modelId="{E3DFFA5C-3B52-4DF2-A017-739D649D8F9D}">
      <dsp:nvSpPr>
        <dsp:cNvPr id="0" name=""/>
        <dsp:cNvSpPr/>
      </dsp:nvSpPr>
      <dsp:spPr>
        <a:xfrm rot="5400000">
          <a:off x="-214082" y="4061966"/>
          <a:ext cx="1427214" cy="99905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/>
        </a:p>
      </dsp:txBody>
      <dsp:txXfrm rot="-5400000">
        <a:off x="0" y="4347409"/>
        <a:ext cx="999050" cy="428164"/>
      </dsp:txXfrm>
    </dsp:sp>
    <dsp:sp modelId="{D225EEB5-855C-427E-8315-30E8CD2AFB15}">
      <dsp:nvSpPr>
        <dsp:cNvPr id="0" name=""/>
        <dsp:cNvSpPr/>
      </dsp:nvSpPr>
      <dsp:spPr>
        <a:xfrm rot="5400000">
          <a:off x="3876512" y="970421"/>
          <a:ext cx="927689" cy="668261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smtClean="0"/>
            <a:t>Не забываем делать ПАУЗЫ, хвалить ребёнка, говорить СПАСИБО</a:t>
          </a:r>
          <a:endParaRPr lang="ru-RU" sz="1900" kern="1200"/>
        </a:p>
      </dsp:txBody>
      <dsp:txXfrm rot="-5400000">
        <a:off x="999050" y="3893169"/>
        <a:ext cx="6637327" cy="83711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8B09EB-B06B-4A59-82A5-9332C49C77DD}">
      <dsp:nvSpPr>
        <dsp:cNvPr id="0" name=""/>
        <dsp:cNvSpPr/>
      </dsp:nvSpPr>
      <dsp:spPr>
        <a:xfrm>
          <a:off x="946" y="706719"/>
          <a:ext cx="3691323" cy="221479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accent2">
                  <a:lumMod val="50000"/>
                </a:schemeClr>
              </a:solidFill>
            </a:rPr>
            <a:t>Для купания нужно выделить достаточно времени, чтобы ребенок привык к воде и расслабился </a:t>
          </a:r>
          <a:endParaRPr lang="ru-RU" sz="20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946" y="706719"/>
        <a:ext cx="3691323" cy="2214794"/>
      </dsp:txXfrm>
    </dsp:sp>
    <dsp:sp modelId="{1E6824D1-DC89-43A8-86F4-602910DFA76E}">
      <dsp:nvSpPr>
        <dsp:cNvPr id="0" name=""/>
        <dsp:cNvSpPr/>
      </dsp:nvSpPr>
      <dsp:spPr>
        <a:xfrm>
          <a:off x="4061402" y="706719"/>
          <a:ext cx="3691323" cy="221479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accent6">
                  <a:lumMod val="50000"/>
                </a:schemeClr>
              </a:solidFill>
            </a:rPr>
            <a:t>Температура воды при купании должна составлять 36–37 </a:t>
          </a:r>
          <a:r>
            <a:rPr lang="ru-RU" sz="2000" kern="1200" dirty="0" smtClean="0">
              <a:solidFill>
                <a:schemeClr val="accent6">
                  <a:lumMod val="50000"/>
                </a:schemeClr>
              </a:solidFill>
              <a:sym typeface="Symbol"/>
            </a:rPr>
            <a:t></a:t>
          </a:r>
          <a:r>
            <a:rPr lang="ru-RU" sz="2000" kern="1200" dirty="0" smtClean="0">
              <a:solidFill>
                <a:schemeClr val="accent6">
                  <a:lumMod val="50000"/>
                </a:schemeClr>
              </a:solidFill>
            </a:rPr>
            <a:t>С</a:t>
          </a:r>
          <a:endParaRPr lang="ru-RU" sz="2000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4061402" y="706719"/>
        <a:ext cx="3691323" cy="2214794"/>
      </dsp:txXfrm>
    </dsp:sp>
    <dsp:sp modelId="{E10CEB3E-ECC7-49DA-AE1F-E1378AD77155}">
      <dsp:nvSpPr>
        <dsp:cNvPr id="0" name=""/>
        <dsp:cNvSpPr/>
      </dsp:nvSpPr>
      <dsp:spPr>
        <a:xfrm>
          <a:off x="946" y="3290646"/>
          <a:ext cx="3691323" cy="221479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>
                  <a:lumMod val="90000"/>
                  <a:lumOff val="10000"/>
                </a:schemeClr>
              </a:solidFill>
            </a:rPr>
            <a:t>Дайте ребенку возможность поиграть в воде с разными предметами</a:t>
          </a:r>
          <a:endParaRPr lang="ru-RU" sz="2000" kern="1200" dirty="0">
            <a:solidFill>
              <a:schemeClr val="tx1">
                <a:lumMod val="90000"/>
                <a:lumOff val="10000"/>
              </a:schemeClr>
            </a:solidFill>
          </a:endParaRPr>
        </a:p>
      </dsp:txBody>
      <dsp:txXfrm>
        <a:off x="946" y="3290646"/>
        <a:ext cx="3691323" cy="2214794"/>
      </dsp:txXfrm>
    </dsp:sp>
    <dsp:sp modelId="{37E295C6-2B5A-4D45-BDDC-AE6FC9D33893}">
      <dsp:nvSpPr>
        <dsp:cNvPr id="0" name=""/>
        <dsp:cNvSpPr/>
      </dsp:nvSpPr>
      <dsp:spPr>
        <a:xfrm>
          <a:off x="4061402" y="3290646"/>
          <a:ext cx="3691323" cy="221479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accent5">
                  <a:lumMod val="50000"/>
                </a:schemeClr>
              </a:solidFill>
            </a:rPr>
            <a:t>Используйте специальные приспособления, чтобы ребенок больше делал самостоятельно</a:t>
          </a:r>
          <a:endParaRPr lang="ru-RU" sz="20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4061402" y="3290646"/>
        <a:ext cx="3691323" cy="22147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1EE2-1D40-4DAB-B1D8-58A6B2044C72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11E87-E4DE-4CE1-B4ED-790B8DD5F9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1EE2-1D40-4DAB-B1D8-58A6B2044C72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11E87-E4DE-4CE1-B4ED-790B8DD5F9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1EE2-1D40-4DAB-B1D8-58A6B2044C72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11E87-E4DE-4CE1-B4ED-790B8DD5F9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1EE2-1D40-4DAB-B1D8-58A6B2044C72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11E87-E4DE-4CE1-B4ED-790B8DD5F9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1EE2-1D40-4DAB-B1D8-58A6B2044C72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11E87-E4DE-4CE1-B4ED-790B8DD5F9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1EE2-1D40-4DAB-B1D8-58A6B2044C72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11E87-E4DE-4CE1-B4ED-790B8DD5F9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1EE2-1D40-4DAB-B1D8-58A6B2044C72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11E87-E4DE-4CE1-B4ED-790B8DD5F9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1EE2-1D40-4DAB-B1D8-58A6B2044C72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11E87-E4DE-4CE1-B4ED-790B8DD5F9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1EE2-1D40-4DAB-B1D8-58A6B2044C72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11E87-E4DE-4CE1-B4ED-790B8DD5F9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1EE2-1D40-4DAB-B1D8-58A6B2044C72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11E87-E4DE-4CE1-B4ED-790B8DD5F93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1EE2-1D40-4DAB-B1D8-58A6B2044C72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A111E87-E4DE-4CE1-B4ED-790B8DD5F93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A111E87-E4DE-4CE1-B4ED-790B8DD5F934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A451EE2-1D40-4DAB-B1D8-58A6B2044C72}" type="datetimeFigureOut">
              <a:rPr lang="ru-RU" smtClean="0"/>
              <a:t>13.04.2023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5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10" Type="http://schemas.openxmlformats.org/officeDocument/2006/relationships/image" Target="../media/image8.png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8568952" cy="6264696"/>
          </a:xfrm>
        </p:spPr>
        <p:txBody>
          <a:bodyPr>
            <a:noAutofit/>
          </a:bodyPr>
          <a:lstStyle/>
          <a:p>
            <a:r>
              <a:rPr lang="ru-RU" sz="1400" dirty="0"/>
              <a:t>Санкт–Петербургское государственное бюджетное стационарное учреждение социального обслуживания </a:t>
            </a:r>
            <a:br>
              <a:rPr lang="ru-RU" sz="1400" dirty="0"/>
            </a:br>
            <a:r>
              <a:rPr lang="ru-RU" sz="1400" dirty="0"/>
              <a:t>«Дом–интернат для детей с отклонениями в умственном развитии № 4»</a:t>
            </a:r>
            <a:br>
              <a:rPr lang="ru-RU" sz="1400" dirty="0"/>
            </a:br>
            <a:r>
              <a:rPr lang="ru-RU" sz="1100" b="1" dirty="0"/>
              <a:t> </a:t>
            </a:r>
            <a:r>
              <a:rPr lang="ru-RU" sz="1100" dirty="0"/>
              <a:t/>
            </a:r>
            <a:br>
              <a:rPr lang="ru-RU" sz="1100" dirty="0"/>
            </a:br>
            <a:r>
              <a:rPr lang="ru-RU" sz="1100" b="1" dirty="0"/>
              <a:t> </a:t>
            </a: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b="1" dirty="0"/>
              <a:t> </a:t>
            </a:r>
            <a:r>
              <a:rPr lang="ru-RU" sz="1100" dirty="0"/>
              <a:t/>
            </a:r>
            <a:br>
              <a:rPr lang="ru-RU" sz="1100" dirty="0"/>
            </a:br>
            <a:r>
              <a:rPr lang="ru-RU" sz="1100" b="1" dirty="0"/>
              <a:t> </a:t>
            </a:r>
            <a:r>
              <a:rPr lang="ru-RU" sz="1100" dirty="0"/>
              <a:t/>
            </a:r>
            <a:br>
              <a:rPr lang="ru-RU" sz="1100" dirty="0"/>
            </a:br>
            <a:r>
              <a:rPr lang="ru-RU" sz="2500" b="1" dirty="0"/>
              <a:t>МЕТОДИЧЕСКИЕ РЕКОМЕНДАЦИИ</a:t>
            </a:r>
            <a:r>
              <a:rPr lang="ru-RU" sz="2500" dirty="0"/>
              <a:t/>
            </a:r>
            <a:br>
              <a:rPr lang="ru-RU" sz="2500" dirty="0"/>
            </a:br>
            <a:r>
              <a:rPr lang="ru-RU" sz="2500" b="1" dirty="0"/>
              <a:t>по коммуникации,</a:t>
            </a:r>
            <a:r>
              <a:rPr lang="ru-RU" sz="2500" dirty="0"/>
              <a:t/>
            </a:r>
            <a:br>
              <a:rPr lang="ru-RU" sz="2500" dirty="0"/>
            </a:br>
            <a:r>
              <a:rPr lang="ru-RU" sz="2500" b="1" dirty="0"/>
              <a:t>процессу кормления,</a:t>
            </a:r>
            <a:r>
              <a:rPr lang="ru-RU" sz="2500" dirty="0"/>
              <a:t/>
            </a:r>
            <a:br>
              <a:rPr lang="ru-RU" sz="2500" dirty="0"/>
            </a:br>
            <a:r>
              <a:rPr lang="ru-RU" sz="2500" b="1" dirty="0"/>
              <a:t>организации купания</a:t>
            </a:r>
            <a:r>
              <a:rPr lang="ru-RU" sz="2500" dirty="0"/>
              <a:t/>
            </a:r>
            <a:br>
              <a:rPr lang="ru-RU" sz="2500" dirty="0"/>
            </a:br>
            <a:r>
              <a:rPr lang="ru-RU" sz="2500" b="1" dirty="0"/>
              <a:t> </a:t>
            </a:r>
            <a:r>
              <a:rPr lang="ru-RU" sz="2500" dirty="0"/>
              <a:t/>
            </a:r>
            <a:br>
              <a:rPr lang="ru-RU" sz="2500" dirty="0"/>
            </a:br>
            <a:r>
              <a:rPr lang="ru-RU" sz="1100" b="1" dirty="0"/>
              <a:t> </a:t>
            </a:r>
            <a:r>
              <a:rPr lang="ru-RU" sz="1100" dirty="0"/>
              <a:t/>
            </a:r>
            <a:br>
              <a:rPr lang="ru-RU" sz="1100" dirty="0"/>
            </a:br>
            <a:r>
              <a:rPr lang="ru-RU" sz="1100" b="1" dirty="0"/>
              <a:t> </a:t>
            </a:r>
            <a:r>
              <a:rPr lang="ru-RU" sz="1100" dirty="0"/>
              <a:t/>
            </a:r>
            <a:br>
              <a:rPr lang="ru-RU" sz="1100" dirty="0"/>
            </a:br>
            <a:r>
              <a:rPr lang="ru-RU" sz="1100" b="1" dirty="0"/>
              <a:t> </a:t>
            </a: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b="1" dirty="0" smtClean="0"/>
              <a:t> </a:t>
            </a: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b="1" dirty="0"/>
              <a:t> </a:t>
            </a:r>
            <a:r>
              <a:rPr lang="ru-RU" sz="1100" dirty="0"/>
              <a:t/>
            </a:r>
            <a:br>
              <a:rPr lang="ru-RU" sz="1100" dirty="0"/>
            </a:br>
            <a:r>
              <a:rPr lang="ru-RU" sz="1400" b="1" dirty="0"/>
              <a:t>Составители: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Капустянская Л.В., начальник </a:t>
            </a:r>
            <a:br>
              <a:rPr lang="ru-RU" sz="1400" dirty="0"/>
            </a:br>
            <a:r>
              <a:rPr lang="ru-RU" sz="1400" dirty="0"/>
              <a:t>организационно-методического отдела,</a:t>
            </a:r>
            <a:br>
              <a:rPr lang="ru-RU" sz="1400" dirty="0"/>
            </a:br>
            <a:r>
              <a:rPr lang="ru-RU" sz="1400" dirty="0"/>
              <a:t>Дегтяренко А.Е., педагог-психолог</a:t>
            </a:r>
            <a:br>
              <a:rPr lang="ru-RU" sz="1400" dirty="0"/>
            </a:br>
            <a:r>
              <a:rPr lang="ru-RU" sz="1100" b="1" dirty="0"/>
              <a:t> </a:t>
            </a:r>
            <a:r>
              <a:rPr lang="ru-RU" sz="1100" dirty="0"/>
              <a:t/>
            </a:r>
            <a:br>
              <a:rPr lang="ru-RU" sz="1100" dirty="0"/>
            </a:br>
            <a:r>
              <a:rPr lang="ru-RU" sz="1100" b="1" dirty="0"/>
              <a:t> </a:t>
            </a: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b="1" dirty="0"/>
              <a:t> </a:t>
            </a:r>
            <a:r>
              <a:rPr lang="ru-RU" sz="1100" dirty="0"/>
              <a:t/>
            </a:r>
            <a:br>
              <a:rPr lang="ru-RU" sz="1100" dirty="0"/>
            </a:br>
            <a:r>
              <a:rPr lang="ru-RU" sz="1100" b="1" dirty="0"/>
              <a:t> </a:t>
            </a:r>
            <a:r>
              <a:rPr lang="ru-RU" sz="1100" dirty="0"/>
              <a:t/>
            </a:r>
            <a:br>
              <a:rPr lang="ru-RU" sz="1100" dirty="0"/>
            </a:br>
            <a:r>
              <a:rPr lang="ru-RU" sz="1400" dirty="0"/>
              <a:t>2023 год</a:t>
            </a:r>
            <a:br>
              <a:rPr lang="ru-RU" sz="1400" dirty="0"/>
            </a:b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78938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515462238"/>
              </p:ext>
            </p:extLst>
          </p:nvPr>
        </p:nvGraphicFramePr>
        <p:xfrm>
          <a:off x="323528" y="260648"/>
          <a:ext cx="7992888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387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620000" cy="504056"/>
          </a:xfrm>
        </p:spPr>
        <p:txBody>
          <a:bodyPr/>
          <a:lstStyle/>
          <a:p>
            <a:pPr algn="ctr"/>
            <a:r>
              <a:rPr lang="ru-RU" sz="2500" b="1" dirty="0"/>
              <a:t>АЛГОРИТМ</a:t>
            </a:r>
            <a:r>
              <a:rPr lang="ru-RU" b="1" dirty="0"/>
              <a:t> </a:t>
            </a:r>
            <a:r>
              <a:rPr lang="ru-RU" sz="2500" b="1" dirty="0"/>
              <a:t>КОРМЛЕНИЯ</a:t>
            </a:r>
            <a:r>
              <a:rPr lang="ru-RU" b="1" dirty="0"/>
              <a:t>: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160716405"/>
              </p:ext>
            </p:extLst>
          </p:nvPr>
        </p:nvGraphicFramePr>
        <p:xfrm>
          <a:off x="323528" y="980728"/>
          <a:ext cx="7992888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30055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165889474"/>
              </p:ext>
            </p:extLst>
          </p:nvPr>
        </p:nvGraphicFramePr>
        <p:xfrm>
          <a:off x="179512" y="188640"/>
          <a:ext cx="8064896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2195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500" b="1" dirty="0"/>
              <a:t>ПРОЦЕСС КУПАНИЯ</a:t>
            </a:r>
            <a:endParaRPr lang="ru-RU" sz="25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53" b="7666"/>
          <a:stretch/>
        </p:blipFill>
        <p:spPr bwMode="auto">
          <a:xfrm>
            <a:off x="1115616" y="1430314"/>
            <a:ext cx="5400600" cy="5281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745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7620000" cy="5924128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3000" dirty="0">
                <a:solidFill>
                  <a:schemeClr val="accent2">
                    <a:lumMod val="50000"/>
                  </a:schemeClr>
                </a:solidFill>
              </a:rPr>
              <a:t>ВАЖНО! Соблюдать меры безопасности на протяжении всей процедуры. Использовать удобную одежду и обувь, а также специальное исправное, устойчивое оборудование. </a:t>
            </a:r>
            <a:endParaRPr lang="ru-RU" sz="3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endParaRPr lang="ru-RU" sz="3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</a:rPr>
              <a:t>НИКОГДА </a:t>
            </a:r>
            <a:r>
              <a:rPr lang="ru-RU" sz="3000" dirty="0">
                <a:solidFill>
                  <a:schemeClr val="accent2">
                    <a:lumMod val="50000"/>
                  </a:schemeClr>
                </a:solidFill>
              </a:rPr>
              <a:t>не оставлять ребёнка одного в ванной и не доливать горячую воду, если ребёнок находится в ванне. </a:t>
            </a:r>
            <a:endParaRPr lang="ru-RU" sz="3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endParaRPr lang="ru-RU" sz="3000" dirty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</a:rPr>
              <a:t>Вынимая </a:t>
            </a:r>
            <a:r>
              <a:rPr lang="ru-RU" sz="3000" dirty="0">
                <a:solidFill>
                  <a:schemeClr val="accent2">
                    <a:lumMod val="50000"/>
                  </a:schemeClr>
                </a:solidFill>
              </a:rPr>
              <a:t>ребёнка из ванны, необходимо убедиться, что нет риска поскользнуться, сделать неловкое движение</a:t>
            </a:r>
          </a:p>
        </p:txBody>
      </p:sp>
    </p:spTree>
    <p:extLst>
      <p:ext uri="{BB962C8B-B14F-4D97-AF65-F5344CB8AC3E}">
        <p14:creationId xmlns:p14="http://schemas.microsoft.com/office/powerpoint/2010/main" val="112408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850106"/>
          </a:xfrm>
        </p:spPr>
        <p:txBody>
          <a:bodyPr/>
          <a:lstStyle/>
          <a:p>
            <a:pPr algn="ctr"/>
            <a:r>
              <a:rPr lang="ru-RU" sz="2500" b="1" dirty="0"/>
              <a:t>Во время купания</a:t>
            </a:r>
            <a:r>
              <a:rPr lang="ru-RU" sz="2500" b="1" dirty="0" smtClean="0"/>
              <a:t>:</a:t>
            </a:r>
            <a:endParaRPr lang="ru-RU" sz="25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372128"/>
              </p:ext>
            </p:extLst>
          </p:nvPr>
        </p:nvGraphicFramePr>
        <p:xfrm>
          <a:off x="395536" y="1124744"/>
          <a:ext cx="7681664" cy="5276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8800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3739234"/>
              </p:ext>
            </p:extLst>
          </p:nvPr>
        </p:nvGraphicFramePr>
        <p:xfrm>
          <a:off x="323528" y="188640"/>
          <a:ext cx="7753672" cy="6212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3897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850106"/>
          </a:xfrm>
        </p:spPr>
        <p:txBody>
          <a:bodyPr/>
          <a:lstStyle/>
          <a:p>
            <a:pPr algn="ctr"/>
            <a:r>
              <a:rPr lang="ru-RU" sz="2500" b="1" dirty="0"/>
              <a:t>АЛГОРИТМ ПРОЦЕДУРЫ КУПАНИЯ</a:t>
            </a:r>
            <a:endParaRPr lang="ru-RU" sz="2500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23806750"/>
              </p:ext>
            </p:extLst>
          </p:nvPr>
        </p:nvGraphicFramePr>
        <p:xfrm>
          <a:off x="179512" y="1196752"/>
          <a:ext cx="8136904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899683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530969535"/>
              </p:ext>
            </p:extLst>
          </p:nvPr>
        </p:nvGraphicFramePr>
        <p:xfrm>
          <a:off x="179512" y="188640"/>
          <a:ext cx="8064896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121434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570186"/>
          </a:xfrm>
        </p:spPr>
        <p:txBody>
          <a:bodyPr/>
          <a:lstStyle/>
          <a:p>
            <a:pPr algn="ctr"/>
            <a:r>
              <a:rPr lang="ru-RU" sz="2500" dirty="0"/>
              <a:t>ВАЖНО! Каждый раз, когда собираетесь ополаскивать ребенка из лейки (крана), необходимо проверить температуру воды на себе!</a:t>
            </a:r>
            <a:endParaRPr lang="ru-RU" sz="25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204864"/>
            <a:ext cx="4248472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650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4228666"/>
              </p:ext>
            </p:extLst>
          </p:nvPr>
        </p:nvGraphicFramePr>
        <p:xfrm>
          <a:off x="539552" y="836712"/>
          <a:ext cx="76200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5880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44824"/>
            <a:ext cx="7620000" cy="136815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Благодарим за внимание!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0" y="4509120"/>
            <a:ext cx="3505200" cy="1152128"/>
          </a:xfrm>
        </p:spPr>
        <p:txBody>
          <a:bodyPr>
            <a:normAutofit/>
          </a:bodyPr>
          <a:lstStyle/>
          <a:p>
            <a:pPr marL="114300" indent="0"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</a:rPr>
              <a:t>Подготовила:</a:t>
            </a:r>
          </a:p>
          <a:p>
            <a:pPr marL="114300" indent="0"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Педагог-психолог </a:t>
            </a:r>
          </a:p>
          <a:p>
            <a:pPr marL="114300" indent="0"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Дегтяренко Анастасия Евгеньевна</a:t>
            </a:r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668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751280501"/>
              </p:ext>
            </p:extLst>
          </p:nvPr>
        </p:nvGraphicFramePr>
        <p:xfrm>
          <a:off x="179512" y="116632"/>
          <a:ext cx="8280920" cy="6552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49773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Жесты</a:t>
            </a:r>
            <a:endParaRPr lang="ru-RU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16832"/>
            <a:ext cx="7361170" cy="381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576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87208" cy="1570186"/>
          </a:xfrm>
        </p:spPr>
        <p:txBody>
          <a:bodyPr/>
          <a:lstStyle/>
          <a:p>
            <a:r>
              <a:rPr lang="ru-RU" sz="2500" b="1" dirty="0">
                <a:solidFill>
                  <a:schemeClr val="accent2">
                    <a:lumMod val="50000"/>
                  </a:schemeClr>
                </a:solidFill>
              </a:rPr>
              <a:t>Визуальное расписание </a:t>
            </a:r>
            <a:r>
              <a:rPr lang="ru-RU" sz="2500" dirty="0"/>
              <a:t>— это наглядное отображение того, что произойдет в течение дня, либо во время какого-то одного занятия или события.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151738"/>
            <a:ext cx="8095574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001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354162"/>
          </a:xfrm>
        </p:spPr>
        <p:txBody>
          <a:bodyPr/>
          <a:lstStyle/>
          <a:p>
            <a:pPr algn="ctr"/>
            <a:r>
              <a:rPr lang="ru-RU" sz="1600" b="1" dirty="0"/>
              <a:t>ВАЖНО!</a:t>
            </a:r>
            <a:r>
              <a:rPr lang="ru-RU" sz="1600" dirty="0"/>
              <a:t>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На </a:t>
            </a:r>
            <a:r>
              <a:rPr lang="ru-RU" sz="1600" dirty="0"/>
              <a:t>каждого ребенка необходимо иметь коммуникативный паспорт, который поможет при госпитализации или переводе.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57375"/>
            <a:ext cx="7620000" cy="428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667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620000" cy="1143000"/>
          </a:xfrm>
        </p:spPr>
        <p:txBody>
          <a:bodyPr/>
          <a:lstStyle/>
          <a:p>
            <a:pPr algn="ctr"/>
            <a:r>
              <a:rPr lang="ru-RU" sz="2500" b="1" dirty="0"/>
              <a:t>ОСНОВНЫЕ ПРАВИЛА ОБЩЕНИЯ С ДЕТЬМИ </a:t>
            </a:r>
            <a:br>
              <a:rPr lang="ru-RU" sz="2500" b="1" dirty="0"/>
            </a:br>
            <a:endParaRPr lang="ru-RU" sz="2500" b="1" dirty="0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278854958"/>
              </p:ext>
            </p:extLst>
          </p:nvPr>
        </p:nvGraphicFramePr>
        <p:xfrm>
          <a:off x="827584" y="1268760"/>
          <a:ext cx="6768752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11144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1382310"/>
              </p:ext>
            </p:extLst>
          </p:nvPr>
        </p:nvGraphicFramePr>
        <p:xfrm>
          <a:off x="479269" y="2564904"/>
          <a:ext cx="7620000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109" y="548680"/>
            <a:ext cx="7620000" cy="73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5634"/>
            <a:ext cx="7248525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825" y="1830519"/>
            <a:ext cx="7620000" cy="73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12776"/>
            <a:ext cx="7261225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2711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2146250"/>
          </a:xfrm>
        </p:spPr>
        <p:txBody>
          <a:bodyPr/>
          <a:lstStyle/>
          <a:p>
            <a:pPr algn="just"/>
            <a:r>
              <a:rPr lang="ru-RU" sz="2000" b="1" dirty="0"/>
              <a:t>Кормление ребенка</a:t>
            </a:r>
            <a:r>
              <a:rPr lang="ru-RU" sz="2000" dirty="0"/>
              <a:t> - не механический процесс, это время общения, проявления внимания и заботы. Для ребенка это возможность проявить себя: сделать выбор, попросить добавки или отказаться от какого-то блюда. Тот, кто кормит ребенка, должен быть очень чутким, чтобы понимать, какие движения или звуки означают отказ, а какие - усталость и потребность в небольшом перерыве. </a:t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76872"/>
            <a:ext cx="7620000" cy="428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519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614</TotalTime>
  <Words>630</Words>
  <Application>Microsoft Office PowerPoint</Application>
  <PresentationFormat>Экран (4:3)</PresentationFormat>
  <Paragraphs>74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Соседство</vt:lpstr>
      <vt:lpstr>Санкт–Петербургское государственное бюджетное стационарное учреждение социального обслуживания  «Дом–интернат для детей с отклонениями в умственном развитии № 4»           МЕТОДИЧЕСКИЕ РЕКОМЕНДАЦИИ по коммуникации, процессу кормления, организации купания             Составители: Капустянская Л.В., начальник  организационно-методического отдела, Дегтяренко А.Е., педагог-психолог          2023 год </vt:lpstr>
      <vt:lpstr>Презентация PowerPoint</vt:lpstr>
      <vt:lpstr>Презентация PowerPoint</vt:lpstr>
      <vt:lpstr>Жесты</vt:lpstr>
      <vt:lpstr>Визуальное расписание — это наглядное отображение того, что произойдет в течение дня, либо во время какого-то одного занятия или события.</vt:lpstr>
      <vt:lpstr>ВАЖНО!  На каждого ребенка необходимо иметь коммуникативный паспорт, который поможет при госпитализации или переводе.</vt:lpstr>
      <vt:lpstr>ОСНОВНЫЕ ПРАВИЛА ОБЩЕНИЯ С ДЕТЬМИ  </vt:lpstr>
      <vt:lpstr>Презентация PowerPoint</vt:lpstr>
      <vt:lpstr>Кормление ребенка - не механический процесс, это время общения, проявления внимания и заботы. Для ребенка это возможность проявить себя: сделать выбор, попросить добавки или отказаться от какого-то блюда. Тот, кто кормит ребенка, должен быть очень чутким, чтобы понимать, какие движения или звуки означают отказ, а какие - усталость и потребность в небольшом перерыве.  </vt:lpstr>
      <vt:lpstr>Презентация PowerPoint</vt:lpstr>
      <vt:lpstr>АЛГОРИТМ КОРМЛЕНИЯ:</vt:lpstr>
      <vt:lpstr>Презентация PowerPoint</vt:lpstr>
      <vt:lpstr>ПРОЦЕСС КУПАНИЯ</vt:lpstr>
      <vt:lpstr>Презентация PowerPoint</vt:lpstr>
      <vt:lpstr>Во время купания:</vt:lpstr>
      <vt:lpstr>Презентация PowerPoint</vt:lpstr>
      <vt:lpstr>АЛГОРИТМ ПРОЦЕДУРЫ КУПАНИЯ</vt:lpstr>
      <vt:lpstr>Презентация PowerPoint</vt:lpstr>
      <vt:lpstr>ВАЖНО! Каждый раз, когда собираетесь ополаскивать ребенка из лейки (крана), необходимо проверить температуру воды на себе!</vt:lpstr>
      <vt:lpstr>Благодарим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Санкт–Петербургское государственное бюджетное стационарное учреждение социального обслуживания  «Дом–интернат для детей с отклонениями в умственном развитии № 4»           МЕТОДИЧЕСКИЕ РЕКОМЕНДАЦИИ по коммуникации, процессу кормления, организации купания             Составители: Капустянская Л.В., начальник  организационно-методического отдела, Дегтяренко А.Е., педагог-психолог          2023 год</dc:title>
  <dc:creator>User</dc:creator>
  <cp:lastModifiedBy>User</cp:lastModifiedBy>
  <cp:revision>33</cp:revision>
  <dcterms:created xsi:type="dcterms:W3CDTF">2023-04-10T08:24:38Z</dcterms:created>
  <dcterms:modified xsi:type="dcterms:W3CDTF">2023-04-13T10:14:49Z</dcterms:modified>
</cp:coreProperties>
</file>