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1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2-06T08:31:28.274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3B8F9-AF82-4218-A867-6F598CF323E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51858-F4CF-40DC-8068-468CB7058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99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5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07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9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91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49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00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0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75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23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54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80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12F18-DF20-4BF0-B159-50B141B9F70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AE2E3-B277-4644-984B-D77DE5D95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24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66"/>
            <a:ext cx="12121661" cy="6818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676375" y="1415562"/>
            <a:ext cx="72589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детский сад без слез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4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10" y="492370"/>
            <a:ext cx="3963474" cy="53023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430" y="3089558"/>
            <a:ext cx="4566854" cy="34137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579" y="87490"/>
            <a:ext cx="3541606" cy="26473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601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2135" y="290146"/>
            <a:ext cx="914926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Уголок « Книжки-малышки»</a:t>
            </a:r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69" y="881201"/>
            <a:ext cx="4273062" cy="57164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1433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2136" y="246185"/>
            <a:ext cx="94482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Уголок «В гостях у сказки»</a:t>
            </a:r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015590"/>
            <a:ext cx="7236706" cy="5409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072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2134" y="334108"/>
            <a:ext cx="92020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Уголок «Умелый карандашик»</a:t>
            </a:r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971" y="1165058"/>
            <a:ext cx="4035669" cy="53988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220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2135" y="219808"/>
            <a:ext cx="869206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Уголок «Музыкальная шкатулка»</a:t>
            </a:r>
            <a:endParaRPr lang="ru-RU" sz="2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385" y="1056625"/>
            <a:ext cx="7553230" cy="56460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363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052135" y="272562"/>
            <a:ext cx="922839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Уголок «Мы-спортсмены»</a:t>
            </a:r>
            <a:endParaRPr lang="ru-RU" sz="2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53" y="918874"/>
            <a:ext cx="4370547" cy="58468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754" y="918876"/>
            <a:ext cx="4370546" cy="58468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896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620108" y="2114481"/>
            <a:ext cx="7614138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</a:rPr>
              <a:t>Проект </a:t>
            </a:r>
            <a:endParaRPr lang="ru-RU" sz="5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</a:rPr>
              <a:t>В детский сад без слез»</a:t>
            </a:r>
          </a:p>
        </p:txBody>
      </p:sp>
    </p:spTree>
    <p:extLst>
      <p:ext uri="{BB962C8B-B14F-4D97-AF65-F5344CB8AC3E}">
        <p14:creationId xmlns:p14="http://schemas.microsoft.com/office/powerpoint/2010/main" val="403782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8" y="-25553"/>
            <a:ext cx="12282854" cy="6909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7999" y="677009"/>
            <a:ext cx="6456485" cy="2164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проекта: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комфортной предметно-развивающей среды, для успешной адаптации детей 2 - 3 лет. </a:t>
            </a:r>
          </a:p>
        </p:txBody>
      </p:sp>
    </p:spTree>
    <p:extLst>
      <p:ext uri="{BB962C8B-B14F-4D97-AF65-F5344CB8AC3E}">
        <p14:creationId xmlns:p14="http://schemas.microsoft.com/office/powerpoint/2010/main" val="74287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0" y="993531"/>
            <a:ext cx="7406054" cy="3063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проекта: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Успокоить взрослых: пригласить посмотреть на группу, познакомить с режимом дня, обсудить, как облегчить период адаптации.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Формирование эмоционального контакта, доверия детей к воспитателю</a:t>
            </a:r>
          </a:p>
        </p:txBody>
      </p:sp>
    </p:spTree>
    <p:extLst>
      <p:ext uri="{BB962C8B-B14F-4D97-AF65-F5344CB8AC3E}">
        <p14:creationId xmlns:p14="http://schemas.microsoft.com/office/powerpoint/2010/main" val="233764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338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990391" y="1178169"/>
            <a:ext cx="5821824" cy="1110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Сроки проведения: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август-сентябрь 2023</a:t>
            </a:r>
          </a:p>
        </p:txBody>
      </p:sp>
    </p:spTree>
    <p:extLst>
      <p:ext uri="{BB962C8B-B14F-4D97-AF65-F5344CB8AC3E}">
        <p14:creationId xmlns:p14="http://schemas.microsoft.com/office/powerpoint/2010/main" val="372934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2135" y="307731"/>
            <a:ext cx="8894287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Предполагаемый </a:t>
            </a:r>
            <a:r>
              <a:rPr lang="ru-RU" sz="2800" dirty="0">
                <a:solidFill>
                  <a:srgbClr val="FF0000"/>
                </a:solidFill>
              </a:rPr>
              <a:t>результат знакомства родителей и детей с групповой </a:t>
            </a:r>
            <a:r>
              <a:rPr lang="ru-RU" sz="2800" dirty="0" smtClean="0">
                <a:solidFill>
                  <a:srgbClr val="FF0000"/>
                </a:solidFill>
              </a:rPr>
              <a:t>комнатой:</a:t>
            </a:r>
          </a:p>
          <a:p>
            <a:pPr algn="ctr"/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Адаптация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пройдет в легкой степени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Д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ети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 удовольствием, желанием и радостью придут в детский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сад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Вовлечение </a:t>
            </a:r>
            <a:r>
              <a:rPr lang="ru-RU" sz="28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родителей в педагогический процесс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 algn="ctr"/>
            <a:endParaRPr lang="ru-RU" sz="2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97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38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2135" y="378069"/>
            <a:ext cx="8674479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Сказка-путешествие</a:t>
            </a:r>
          </a:p>
          <a:p>
            <a:pPr algn="ctr"/>
            <a:r>
              <a:rPr lang="ru-RU" sz="28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«Давайте познакомимся»</a:t>
            </a:r>
          </a:p>
          <a:p>
            <a:pPr algn="ctr"/>
            <a:endParaRPr lang="ru-RU" sz="2800" b="0" cap="none" spc="0" dirty="0" smtClean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Цель:</a:t>
            </a:r>
            <a:r>
              <a:rPr lang="ru-RU" sz="28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познакомить детей и родителей с развивающей предметно-пространственной средой группы для успешной адаптации к условиям детского сада. </a:t>
            </a:r>
          </a:p>
          <a:p>
            <a:pPr algn="ctr"/>
            <a:endParaRPr lang="ru-RU" sz="28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700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3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113681" y="254977"/>
            <a:ext cx="8551387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Уголок «Кладовая старичка-</a:t>
            </a:r>
            <a:r>
              <a:rPr lang="ru-RU" sz="2800" b="0" cap="none" spc="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лесовичка</a:t>
            </a:r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  <a:p>
            <a:pPr algn="ctr"/>
            <a:endParaRPr lang="ru-RU" sz="2800" b="0" cap="none" spc="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331" y="835434"/>
            <a:ext cx="4255476" cy="56929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9557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46" y="79131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2135" y="369277"/>
            <a:ext cx="934269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Уголок «Любимые игрушки»</a:t>
            </a:r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12" y="1288963"/>
            <a:ext cx="5532964" cy="41358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196" y="1072801"/>
            <a:ext cx="4110634" cy="54991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569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160</Words>
  <Application>Microsoft Office PowerPoint</Application>
  <PresentationFormat>Широкоэкранный</PresentationFormat>
  <Paragraphs>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dcterms:created xsi:type="dcterms:W3CDTF">2022-12-01T05:56:05Z</dcterms:created>
  <dcterms:modified xsi:type="dcterms:W3CDTF">2022-12-06T03:41:10Z</dcterms:modified>
</cp:coreProperties>
</file>