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66" r:id="rId2"/>
    <p:sldId id="267" r:id="rId3"/>
    <p:sldId id="257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D60093"/>
    <a:srgbClr val="17C344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86" autoAdjust="0"/>
  </p:normalViewPr>
  <p:slideViewPr>
    <p:cSldViewPr>
      <p:cViewPr>
        <p:scale>
          <a:sx n="77" d="100"/>
          <a:sy n="77" d="100"/>
        </p:scale>
        <p:origin x="-119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CD830B-648A-4B3B-A173-6D3E0557ACCA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5B6FB9-2C65-462C-8A5C-1BD9C15C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86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47EC10-075E-45E2-B924-383951AC1C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50EB-17E3-4710-BFCC-11EEFC26BD42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EE566-04E3-4BA1-9275-653D5A745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78F5-3E05-4450-848C-7226FC71C35B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4A7A4-343D-4683-8B72-DE8A755F6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25E5-DBAF-4100-9B4C-8CF90A885DD8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62E3E-033B-49EC-88F6-9A030DD2B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C98DF-F5CB-4396-B9AF-FC8060B90605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77A5-5A0F-4B84-9293-94B143305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8A3BF-1FDB-46BC-864F-98E454468892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9C07F-D893-4B24-A032-4D3D98A30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07AF2-6106-4E05-9720-4F38ED53CE36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C68BC-B157-48CF-A111-6B2C3829E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A494D-F1C2-4836-BF8D-3089BA02F34D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53C0B-3308-4290-8777-F3C71E61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7ACA-CE54-4E5B-A0CE-D78189CC0738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9DFA-36CF-4BFB-B9BB-831EAA3CD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75F2E-5468-471E-8D67-E608F5188D28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BE31-9B7A-4BD3-8E2B-DFD5001B1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F5A48-8828-4D81-960C-64C7ED3B85A8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ED5B-6D52-49BF-AE34-908BF258E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00285-442F-4E78-99F8-C1EB0CC4400F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BFAB0-0EC1-41AE-AF11-5B14A6BC7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05B449-05C0-48A1-ADCC-1955D115E188}" type="datetimeFigureOut">
              <a:rPr lang="ru-RU"/>
              <a:pPr>
                <a:defRPr/>
              </a:pPr>
              <a:t>16.05.2023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257198-293C-4464-9203-65BFB661F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4" r:id="rId9"/>
    <p:sldLayoutId id="2147483742" r:id="rId10"/>
    <p:sldLayoutId id="2147483743" r:id="rId11"/>
  </p:sldLayoutIdLst>
  <p:transition spd="med">
    <p:diamond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zzzzet\Desktop\f2eaefef7c8f1c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zzzet\Desktop\ac622ed3d3af8d.mp3" TargetMode="Externa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нагретый-мед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262062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3" descr="692692611701d54ea3c7640x48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115888"/>
            <a:ext cx="118745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f2eaefef7c8f1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625" y="2000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42897" y="1687502"/>
            <a:ext cx="8429683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«Путешествие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мир 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полезных продуктов».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571480"/>
            <a:ext cx="607223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10" dirty="0" err="1">
                <a:ln/>
                <a:solidFill>
                  <a:srgbClr val="00FF00"/>
                </a:solidFill>
                <a:latin typeface="Impact"/>
              </a:rPr>
              <a:t>Мультимедийная</a:t>
            </a:r>
            <a:r>
              <a:rPr lang="ru-RU" sz="4400" b="1" kern="10" dirty="0">
                <a:ln/>
                <a:solidFill>
                  <a:srgbClr val="00FF00"/>
                </a:solidFill>
                <a:latin typeface="Impact"/>
              </a:rPr>
              <a:t> игра:</a:t>
            </a:r>
            <a:endParaRPr lang="ru-RU" sz="4400" b="1" dirty="0">
              <a:ln/>
              <a:solidFill>
                <a:srgbClr val="00FF00"/>
              </a:solidFill>
            </a:endParaRPr>
          </a:p>
        </p:txBody>
      </p:sp>
      <p:pic>
        <p:nvPicPr>
          <p:cNvPr id="10242" name="Picture 2" descr="C:\Users\zzzzet\Desktop\картинки\ovosje-642x46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3238" y="4487927"/>
            <a:ext cx="3429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33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1308909331_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3643313"/>
            <a:ext cx="341947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95028199_4449415_17 (1)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908050"/>
            <a:ext cx="338455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zzzzet\Desktop\картинки\4.5.1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785813"/>
            <a:ext cx="3214687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zzzzet\Desktop\картинки\10bae15f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500438"/>
            <a:ext cx="385762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189226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86" y="2754312"/>
            <a:ext cx="11525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a002_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0274" y="3617912"/>
            <a:ext cx="15843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 descr="a756b2abbfbf (1)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4648200"/>
            <a:ext cx="21050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Eggplant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628775"/>
            <a:ext cx="90963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 descr="134401096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1484313"/>
            <a:ext cx="7270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 descr="bd25f765-2064-46e6-b82a-988a3f18473e_Tomaten tbv internet_490x33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924175"/>
            <a:ext cx="93503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 descr="47034526_morkov_korneplod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188913"/>
            <a:ext cx="523875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17" descr="51014031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04876"/>
            <a:ext cx="1223962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18" descr="lrg-247-onion-0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700213"/>
            <a:ext cx="100806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 descr="slide0016_image016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940" y="333374"/>
            <a:ext cx="1081087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0" descr="0a1c1dc4858ac2555a9d7f9261a39387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997200"/>
            <a:ext cx="1152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3.7037E-6 C -0.00868 0.10602 -0.01736 0.21227 -0.00729 0.2699 C 0.00278 0.32754 0.06702 0.30324 0.06094 0.34629 C 0.05487 0.38935 0.00539 0.45879 -0.04392 0.52847 " pathEditMode="relative" ptsTypes="aaaA">
                                      <p:cBhvr>
                                        <p:cTn id="14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C 0.01059 0.0419 0.02118 0.08403 0.0342 0.13334 C 0.04722 0.18264 0.07083 0.26875 0.07812 0.29584 " pathEditMode="relative" ptsTypes="aaA">
                                      <p:cBhvr>
                                        <p:cTn id="27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0799 0.6824 " pathEditMode="relative" ptsTypes="AA">
                                      <p:cBhvr>
                                        <p:cTn id="32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71 -0.0051 C -0.05885 0.10115 -0.07899 0.20763 -0.04722 0.29398 C -0.01545 0.38032 0.06806 0.44675 0.15156 0.51342 " pathEditMode="relative" rAng="0" ptsTypes="aaA">
                                      <p:cBhvr>
                                        <p:cTn id="37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94 0.0838 C 0.02535 0.11227 0.01476 0.14074 -0.02865 0.22524 C -0.07205 0.30973 -0.14861 0.45047 -0.225 0.59121 " pathEditMode="relative" ptsTypes="aaA">
                                      <p:cBhvr>
                                        <p:cTn id="42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zzzzet\Desktop\картинки\interesnye_fakty_o_zubah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214563"/>
            <a:ext cx="1357312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C:\Users\zzzzet\Desktop\картинки\1345453401_bxeoqkh5f9gmfr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2786063"/>
            <a:ext cx="13954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zzzzet\Desktop\картинки\2d1e0dc9bf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4714875"/>
            <a:ext cx="17145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Users\zzzzet\Desktop\картинки\51ff1bf463e4aea94d1d9cce067165d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071563"/>
            <a:ext cx="1643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zzzzet\Desktop\картинки\chocolatessecrethealthbenefitsaf_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2857500"/>
            <a:ext cx="1476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zzzzet\Desktop\картинки\tvorog_goto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714375"/>
            <a:ext cx="1785937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C:\Users\zzzzet\Desktop\картинки\ad915195147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4786313"/>
            <a:ext cx="1785938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C:\Users\zzzzet\Desktop\картинки\productimage-picture-00016414-116151_jpg_620x620_q8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85750"/>
            <a:ext cx="13922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zzzzet\Desktop\картинки\0_7d5e7_d356665f_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4149725"/>
            <a:ext cx="1571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zzzzet\Desktop\картинки\-va74ZETKk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zzzzet\Desktop\картинки\5352-620x4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437063"/>
            <a:ext cx="2119313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zzzzet\Desktop\картинки\1316234760_osen-koka-k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4714875"/>
            <a:ext cx="16700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zzzzet\Desktop\картинки\4-851709014c08da9caef1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487" y="142875"/>
            <a:ext cx="2667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zzzzet\Desktop\картинки\zagotovki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1557338"/>
            <a:ext cx="210661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zzzzet\Desktop\картинки\nina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2500313"/>
            <a:ext cx="2781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nord-dh-274-32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27368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788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276475"/>
            <a:ext cx="15113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6f3323b32fc10a6529ab7906c1ad3c8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6650" y="2276475"/>
            <a:ext cx="16573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50502ef368c8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04813"/>
            <a:ext cx="1728787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 descr="99568831_large_semg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205038"/>
            <a:ext cx="17272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 descr="eeba7e7f5a4c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33375"/>
            <a:ext cx="1439862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6" descr="desktopwallpapers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221163"/>
            <a:ext cx="15843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zzzzet\Desktop\картинки\1239049020_8897083-md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14313"/>
            <a:ext cx="15954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C -0.07743 -0.01274 -0.15486 -0.02524 -0.20347 -0.01459 C -0.25208 -0.00394 -0.27726 0.03703 -0.29132 0.06342 C -0.30538 0.08981 -0.26476 0.1236 -0.28767 0.14305 C -0.31059 0.16249 -0.40555 0.1743 -0.42917 0.18055 " pathEditMode="relative" ptsTypes="aaaaA">
                                      <p:cBhvr>
                                        <p:cTn id="20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9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4.07407E-6 L 0.2835 0.53542 " pathEditMode="relative" ptsTypes="AA">
                                      <p:cBhvr>
                                        <p:cTn id="25" dur="2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6.2963E-6 L -0.52761 0.32547 " pathEditMode="relative" ptsTypes="AA">
                                      <p:cBhvr>
                                        <p:cTn id="30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92593E-6 L -0.10225 0.33612 " pathEditMode="relative" ptsTypes="AA">
                                      <p:cBhvr>
                                        <p:cTn id="35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9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4 0.01852 L -0.40938 0.0708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C -0.01979 -0.0081 -0.03958 -0.0162 -0.07795 0.01296 C -0.11632 0.04213 -0.2026 0.14607 -0.23038 0.1757 C -0.25816 0.20532 -0.25173 0.19769 -0.24513 0.19028 " pathEditMode="relative" ptsTypes="aaaA">
                                      <p:cBhvr>
                                        <p:cTn id="45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9e47828b7e61dc73a4129c606386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4797425"/>
            <a:ext cx="12954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12_11_1320271532_26_1320197648-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60350"/>
            <a:ext cx="12954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20911_444404528986842_1748333636_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188913"/>
            <a:ext cx="1439863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ee19cc186e5143b16f00fc0e9d706658-practical-jokes-on-halloween-dos-and-dont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3284538"/>
            <a:ext cx="9779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medium_2010060109192035916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700213"/>
            <a:ext cx="117633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ukraina_limon_turciya_ispaniya_yuar_optmelkiy_opt_521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2845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241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852738"/>
            <a:ext cx="11017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 descr="1286867061Fotolia_7628769_M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4797425"/>
            <a:ext cx="12239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svekla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3"/>
          <a:stretch>
            <a:fillRect/>
          </a:stretch>
        </p:blipFill>
        <p:spPr bwMode="auto">
          <a:xfrm>
            <a:off x="7451725" y="1557338"/>
            <a:ext cx="13684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5434 0.47245 " pathEditMode="relative" ptsTypes="AA">
                                      <p:cBhvr>
                                        <p:cTn id="18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0857 L -0.7559 -0.3694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1 -0.02616 L -0.56823 0.3937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0.0125 L -0.56701 0.1909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6.2963E-6 L -0.20468 0.08402 " pathEditMode="relative" ptsTypes="AA">
                                      <p:cBhvr>
                                        <p:cTn id="46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3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-0.15764 -0.39884 " pathEditMode="relative" ptsTypes="AA">
                                      <p:cBhvr>
                                        <p:cTn id="51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eti eda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213100"/>
            <a:ext cx="424815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kulja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997200"/>
            <a:ext cx="14398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dd9b7733e83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2420938"/>
            <a:ext cx="19446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f_4a34565be104e_новый-размер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549275"/>
            <a:ext cx="6477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460851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Молодец!!!</a:t>
            </a:r>
          </a:p>
        </p:txBody>
      </p:sp>
      <p:pic>
        <p:nvPicPr>
          <p:cNvPr id="9" name="ac622ed3d3af8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214813" y="2643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15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0.00399 -0.8453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4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3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1155 L 0.78559 -0.7664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38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15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1047</TotalTime>
  <Words>13</Words>
  <Application>Microsoft Office PowerPoint</Application>
  <PresentationFormat>Экран (4:3)</PresentationFormat>
  <Paragraphs>6</Paragraphs>
  <Slides>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zzzzet</dc:creator>
  <cp:lastModifiedBy>RePack by Diakov</cp:lastModifiedBy>
  <cp:revision>82</cp:revision>
  <dcterms:created xsi:type="dcterms:W3CDTF">2014-04-02T16:50:50Z</dcterms:created>
  <dcterms:modified xsi:type="dcterms:W3CDTF">2023-05-16T13:05:52Z</dcterms:modified>
</cp:coreProperties>
</file>