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65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642"/>
    <a:srgbClr val="0064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6B1F2-606D-4A1B-A516-78EB2548EE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27.02.2022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9FE26-A735-4E99-916D-3B841EC31F3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765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6B1F2-606D-4A1B-A516-78EB2548EE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27.02.2022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9FE26-A735-4E99-916D-3B841EC31F3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068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6B1F2-606D-4A1B-A516-78EB2548EE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27.02.2022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9FE26-A735-4E99-916D-3B841EC31F3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96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6B1F2-606D-4A1B-A516-78EB2548EE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27.02.2022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9FE26-A735-4E99-916D-3B841EC31F3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067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6B1F2-606D-4A1B-A516-78EB2548EE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27.02.2022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9FE26-A735-4E99-916D-3B841EC31F3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696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6B1F2-606D-4A1B-A516-78EB2548EE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27.02.2022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9FE26-A735-4E99-916D-3B841EC31F3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560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6B1F2-606D-4A1B-A516-78EB2548EE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27.02.2022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9FE26-A735-4E99-916D-3B841EC31F3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292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6B1F2-606D-4A1B-A516-78EB2548EE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27.02.2022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9FE26-A735-4E99-916D-3B841EC31F3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845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6B1F2-606D-4A1B-A516-78EB2548EE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27.02.2022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9FE26-A735-4E99-916D-3B841EC31F3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07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6B1F2-606D-4A1B-A516-78EB2548EE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27.02.2022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9FE26-A735-4E99-916D-3B841EC31F3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358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6B1F2-606D-4A1B-A516-78EB2548EE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27.02.2022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9FE26-A735-4E99-916D-3B841EC31F3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58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6B1F2-606D-4A1B-A516-78EB2548EE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27.02.2022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9FE26-A735-4E99-916D-3B841EC31F3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9961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B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755576" y="178120"/>
            <a:ext cx="7848872" cy="442568"/>
          </a:xfrm>
          <a:ln>
            <a:solidFill>
              <a:srgbClr val="92D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US" sz="2400" dirty="0">
                <a:latin typeface="Arial Black" panose="020B0A04020102020204" pitchFamily="34" charset="0"/>
              </a:rPr>
              <a:t>GUESS THE COUNTRY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6" name="AutoShape 2" descr="Overview | Sun – NASA Solar System Explor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836712"/>
            <a:ext cx="5040000" cy="1308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99742"/>
            <a:ext cx="5040000" cy="1349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011"/>
          <a:stretch/>
        </p:blipFill>
        <p:spPr bwMode="auto">
          <a:xfrm>
            <a:off x="1259632" y="3789040"/>
            <a:ext cx="5040000" cy="1293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4" b="4866"/>
          <a:stretch/>
        </p:blipFill>
        <p:spPr bwMode="auto">
          <a:xfrm>
            <a:off x="1259632" y="5342038"/>
            <a:ext cx="5040000" cy="1334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479704" y="836712"/>
            <a:ext cx="266429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400" dirty="0">
                <a:solidFill>
                  <a:srgbClr val="2B4212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sz="34400" dirty="0">
              <a:solidFill>
                <a:srgbClr val="2B4212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8154" y="130608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1336" y="279002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1336" y="425102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1336" y="582451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1387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B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755576" y="178120"/>
            <a:ext cx="7848872" cy="442568"/>
          </a:xfrm>
          <a:ln>
            <a:solidFill>
              <a:srgbClr val="92D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US" sz="2400" dirty="0">
                <a:latin typeface="Arial Black" panose="020B0A04020102020204" pitchFamily="34" charset="0"/>
              </a:rPr>
              <a:t>GUESS THE COUNTRY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6" name="AutoShape 2" descr="Overview | Sun – NASA Solar System Explor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79704" y="836712"/>
            <a:ext cx="266429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400" dirty="0">
                <a:solidFill>
                  <a:srgbClr val="2B4212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sz="34400" dirty="0">
              <a:solidFill>
                <a:srgbClr val="2B4212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8154" y="130608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1336" y="279002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1336" y="425102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1336" y="582451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4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96833"/>
            <a:ext cx="5040000" cy="1387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90689"/>
            <a:ext cx="3845348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51692"/>
            <a:ext cx="3845348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325177"/>
            <a:ext cx="3860732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984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16</Words>
  <Application>Microsoft Office PowerPoint</Application>
  <PresentationFormat>Экран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3_Тема Office</vt:lpstr>
      <vt:lpstr>GUESS THE COUNTRY</vt:lpstr>
      <vt:lpstr>GUESS THE COUNTRY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34</cp:revision>
  <dcterms:created xsi:type="dcterms:W3CDTF">2022-02-17T10:29:58Z</dcterms:created>
  <dcterms:modified xsi:type="dcterms:W3CDTF">2022-02-27T09:14:52Z</dcterms:modified>
</cp:coreProperties>
</file>