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vzglyad-na-nebo-cherez-setku-klenovyx-listochk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47664" y="1916832"/>
            <a:ext cx="666231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5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Загадки о деревьях»</a:t>
            </a:r>
          </a:p>
          <a:p>
            <a:endParaRPr lang="ru-RU" sz="3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 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ГБДОУ д/с №33</a:t>
            </a:r>
          </a:p>
          <a:p>
            <a:r>
              <a:rPr lang="ru-RU" sz="2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Петродворцового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района Санкт-Петербурга</a:t>
            </a:r>
          </a:p>
          <a:p>
            <a:r>
              <a:rPr lang="ru-RU" sz="2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Шавкунова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Ирина Викторовна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3332607"/>
          <a:ext cx="6096000" cy="192786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9552" y="717251"/>
            <a:ext cx="259417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D21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ЁЛКА, СОСНА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Зимой и летом — одним цветом.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 и платье!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Сплошь иголки.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Носят это платье?..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Зимой и летом зелена,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лесу живёт она.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на ней иголки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коротки, и колки.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1D2129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D21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же это за девица: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D21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D21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швея не мастерица,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D21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D21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Ничего сама не шьет,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D21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D21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 иголках круглый год.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зимой нарядится 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гирлянды и шары,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Припрятала подарки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для детворы.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osna_el-500x500.jpg"/>
          <p:cNvPicPr>
            <a:picLocks noChangeAspect="1"/>
          </p:cNvPicPr>
          <p:nvPr/>
        </p:nvPicPr>
        <p:blipFill>
          <a:blip r:embed="rId2" cstate="print"/>
          <a:srcRect t="4618" r="1721" b="16878"/>
          <a:stretch>
            <a:fillRect/>
          </a:stretch>
        </p:blipFill>
        <p:spPr>
          <a:xfrm>
            <a:off x="3779912" y="908720"/>
            <a:ext cx="4680520" cy="489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55576" y="477833"/>
            <a:ext cx="2448272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21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БЕРЁЗА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Русская красавица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Стоит на поляне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зеленой кофточке,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белом сарафане.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Белоствольные красавицы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Дружно встали у дорожки,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Книзу веточки спускаются,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на веточках сережки.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Клейкие почки,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Зеленые листочки.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белой корой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Стоит под горой.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7411ee2b6e6b1a45e817a18e216cbcb9.jpg"/>
          <p:cNvPicPr>
            <a:picLocks noChangeAspect="1"/>
          </p:cNvPicPr>
          <p:nvPr/>
        </p:nvPicPr>
        <p:blipFill>
          <a:blip r:embed="rId2" cstate="print"/>
          <a:srcRect l="6818" t="4851" r="8638" b="9051"/>
          <a:stretch>
            <a:fillRect/>
          </a:stretch>
        </p:blipFill>
        <p:spPr>
          <a:xfrm>
            <a:off x="4283968" y="404664"/>
            <a:ext cx="4464496" cy="5904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39552" y="260648"/>
            <a:ext cx="3456384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ДУБ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из крошки-бочки вылез,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Корешки пустил и вырос,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Стал высок я и могуч,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боюсь ни гроз, ни туч.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кормлю свиней и белок —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Ничего, что плод мой мелок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Крепок, строен и силён,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Ведь владыка леса он.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Он для нас живой свидетель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 лету канувших столетий.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Из него добротен сруб.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Угадали? Это …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……..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Темной он покрыт корой,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Лист красивый вырезной,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на кончиках ветвей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Зреет много желудей.</a:t>
            </a:r>
          </a:p>
          <a:p>
            <a:pPr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mg3.jpg"/>
          <p:cNvPicPr>
            <a:picLocks noChangeAspect="1"/>
          </p:cNvPicPr>
          <p:nvPr/>
        </p:nvPicPr>
        <p:blipFill>
          <a:blip r:embed="rId2" cstate="print"/>
          <a:srcRect l="6370" t="7386" b="7811"/>
          <a:stretch>
            <a:fillRect/>
          </a:stretch>
        </p:blipFill>
        <p:spPr>
          <a:xfrm>
            <a:off x="3563888" y="836712"/>
            <a:ext cx="5292080" cy="5472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67544" y="1412776"/>
            <a:ext cx="296055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ЛИПА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моего цветка берет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Пчелка самый вкусный мед.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меня же обижают: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Шкуру тонкую сдирают.</a:t>
            </a:r>
          </a:p>
          <a:p>
            <a:endParaRPr lang="ru-RU" dirty="0"/>
          </a:p>
        </p:txBody>
      </p:sp>
      <p:pic>
        <p:nvPicPr>
          <p:cNvPr id="10" name="Рисунок 9" descr="img4.jpg"/>
          <p:cNvPicPr>
            <a:picLocks noChangeAspect="1"/>
          </p:cNvPicPr>
          <p:nvPr/>
        </p:nvPicPr>
        <p:blipFill>
          <a:blip r:embed="rId2" cstate="print"/>
          <a:srcRect l="9144" t="19550" r="2849" b="3801"/>
          <a:stretch>
            <a:fillRect/>
          </a:stretch>
        </p:blipFill>
        <p:spPr>
          <a:xfrm>
            <a:off x="3347864" y="332656"/>
            <a:ext cx="5544616" cy="6264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268760"/>
            <a:ext cx="296190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КЛЁН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уже который год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моим окном растёт.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красив! Зелёным летом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Листьев я ношу букеты.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 а осенью цветной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стоит весь золотой.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чего раскидист он –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старый добрый...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КЛЁН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год на нем с охотой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Вырастают вертолеты.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Жаль, что каждый вертолет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всего один полет.</a:t>
            </a:r>
          </a:p>
          <a:p>
            <a:endParaRPr lang="ru-RU" dirty="0"/>
          </a:p>
        </p:txBody>
      </p:sp>
      <p:pic>
        <p:nvPicPr>
          <p:cNvPr id="4" name="Рисунок 3" descr="klen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332656"/>
            <a:ext cx="4983846" cy="5847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2307876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РЯБИНА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Осень в сад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нам пришла,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Красный факел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Зажгла.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Здесь дрозды,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Скворцы снуют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И, галдя, его клюют.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Весной зеленела,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Летом загорела,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Осенью надела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Красные кораллы.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Ягоды не сладость,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Зато глазу радость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садам украшенье,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друзьям угощенье. </a:t>
            </a:r>
          </a:p>
          <a:p>
            <a:endParaRPr lang="ru-RU" dirty="0"/>
          </a:p>
        </p:txBody>
      </p:sp>
      <p:pic>
        <p:nvPicPr>
          <p:cNvPr id="3" name="Рисунок 2" descr="ryabina6.jpg"/>
          <p:cNvPicPr>
            <a:picLocks noChangeAspect="1"/>
          </p:cNvPicPr>
          <p:nvPr/>
        </p:nvPicPr>
        <p:blipFill>
          <a:blip r:embed="rId2" cstate="print"/>
          <a:srcRect l="5272" r="5052" b="1343"/>
          <a:stretch>
            <a:fillRect/>
          </a:stretch>
        </p:blipFill>
        <p:spPr>
          <a:xfrm>
            <a:off x="3347864" y="332656"/>
            <a:ext cx="5112568" cy="6120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134</Words>
  <Application>Microsoft Office PowerPoint</Application>
  <PresentationFormat>Экран (4:3)</PresentationFormat>
  <Paragraphs>77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17</cp:revision>
  <dcterms:created xsi:type="dcterms:W3CDTF">2022-01-21T16:25:40Z</dcterms:created>
  <dcterms:modified xsi:type="dcterms:W3CDTF">2023-05-16T14:16:36Z</dcterms:modified>
</cp:coreProperties>
</file>