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238" autoAdjust="0"/>
  </p:normalViewPr>
  <p:slideViewPr>
    <p:cSldViewPr>
      <p:cViewPr varScale="1">
        <p:scale>
          <a:sx n="68" d="100"/>
          <a:sy n="68" d="100"/>
        </p:scale>
        <p:origin x="-88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microsoft.com/office/2007/relationships/hdphoto" Target="../media/hdphoto2.wdp"/><Relationship Id="rId18" Type="http://schemas.openxmlformats.org/officeDocument/2006/relationships/image" Target="../media/image9.png"/><Relationship Id="rId3" Type="http://schemas.microsoft.com/office/2007/relationships/media" Target="../media/media2.mp3"/><Relationship Id="rId21" Type="http://schemas.openxmlformats.org/officeDocument/2006/relationships/image" Target="../media/image11.png"/><Relationship Id="rId7" Type="http://schemas.openxmlformats.org/officeDocument/2006/relationships/image" Target="../media/image2.png"/><Relationship Id="rId12" Type="http://schemas.openxmlformats.org/officeDocument/2006/relationships/image" Target="../media/image6.png"/><Relationship Id="rId17" Type="http://schemas.microsoft.com/office/2007/relationships/hdphoto" Target="../media/hdphoto4.wdp"/><Relationship Id="rId25" Type="http://schemas.microsoft.com/office/2007/relationships/hdphoto" Target="../media/hdphoto7.wdp"/><Relationship Id="rId2" Type="http://schemas.openxmlformats.org/officeDocument/2006/relationships/audio" Target="../media/media1.mp3"/><Relationship Id="rId16" Type="http://schemas.openxmlformats.org/officeDocument/2006/relationships/image" Target="../media/image8.png"/><Relationship Id="rId20" Type="http://schemas.openxmlformats.org/officeDocument/2006/relationships/image" Target="../media/image10.png"/><Relationship Id="rId1" Type="http://schemas.microsoft.com/office/2007/relationships/media" Target="../media/media1.mp3"/><Relationship Id="rId6" Type="http://schemas.openxmlformats.org/officeDocument/2006/relationships/image" Target="../media/image1.jpeg"/><Relationship Id="rId11" Type="http://schemas.microsoft.com/office/2007/relationships/hdphoto" Target="../media/hdphoto1.wdp"/><Relationship Id="rId24" Type="http://schemas.openxmlformats.org/officeDocument/2006/relationships/image" Target="../media/image13.png"/><Relationship Id="rId5" Type="http://schemas.openxmlformats.org/officeDocument/2006/relationships/slideLayout" Target="../slideLayouts/slideLayout7.xml"/><Relationship Id="rId15" Type="http://schemas.microsoft.com/office/2007/relationships/hdphoto" Target="../media/hdphoto3.wdp"/><Relationship Id="rId23" Type="http://schemas.microsoft.com/office/2007/relationships/hdphoto" Target="../media/hdphoto6.wdp"/><Relationship Id="rId10" Type="http://schemas.openxmlformats.org/officeDocument/2006/relationships/image" Target="../media/image5.png"/><Relationship Id="rId19" Type="http://schemas.microsoft.com/office/2007/relationships/hdphoto" Target="../media/hdphoto5.wdp"/><Relationship Id="rId4" Type="http://schemas.openxmlformats.org/officeDocument/2006/relationships/audio" Target="../media/media2.mp3"/><Relationship Id="rId9" Type="http://schemas.openxmlformats.org/officeDocument/2006/relationships/image" Target="../media/image4.jpeg"/><Relationship Id="rId14" Type="http://schemas.openxmlformats.org/officeDocument/2006/relationships/image" Target="../media/image7.png"/><Relationship Id="rId22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6.png"/><Relationship Id="rId18" Type="http://schemas.openxmlformats.org/officeDocument/2006/relationships/image" Target="../media/image11.png"/><Relationship Id="rId26" Type="http://schemas.openxmlformats.org/officeDocument/2006/relationships/image" Target="../media/image22.png"/><Relationship Id="rId3" Type="http://schemas.microsoft.com/office/2007/relationships/media" Target="../media/media1.mp3"/><Relationship Id="rId21" Type="http://schemas.microsoft.com/office/2007/relationships/hdphoto" Target="../media/hdphoto10.wdp"/><Relationship Id="rId7" Type="http://schemas.openxmlformats.org/officeDocument/2006/relationships/image" Target="../media/image4.jpeg"/><Relationship Id="rId12" Type="http://schemas.microsoft.com/office/2007/relationships/hdphoto" Target="../media/hdphoto8.wdp"/><Relationship Id="rId17" Type="http://schemas.openxmlformats.org/officeDocument/2006/relationships/image" Target="../media/image17.png"/><Relationship Id="rId25" Type="http://schemas.microsoft.com/office/2007/relationships/hdphoto" Target="../media/hdphoto12.wdp"/><Relationship Id="rId2" Type="http://schemas.openxmlformats.org/officeDocument/2006/relationships/audio" Target="../media/media2.mp3"/><Relationship Id="rId16" Type="http://schemas.microsoft.com/office/2007/relationships/hdphoto" Target="../media/hdphoto5.wdp"/><Relationship Id="rId20" Type="http://schemas.openxmlformats.org/officeDocument/2006/relationships/image" Target="../media/image19.png"/><Relationship Id="rId1" Type="http://schemas.microsoft.com/office/2007/relationships/media" Target="../media/media2.mp3"/><Relationship Id="rId6" Type="http://schemas.openxmlformats.org/officeDocument/2006/relationships/image" Target="../media/image1.jpeg"/><Relationship Id="rId11" Type="http://schemas.openxmlformats.org/officeDocument/2006/relationships/image" Target="../media/image15.png"/><Relationship Id="rId24" Type="http://schemas.openxmlformats.org/officeDocument/2006/relationships/image" Target="../media/image21.png"/><Relationship Id="rId5" Type="http://schemas.openxmlformats.org/officeDocument/2006/relationships/slideLayout" Target="../slideLayouts/slideLayout7.xml"/><Relationship Id="rId15" Type="http://schemas.openxmlformats.org/officeDocument/2006/relationships/image" Target="../media/image9.png"/><Relationship Id="rId23" Type="http://schemas.microsoft.com/office/2007/relationships/hdphoto" Target="../media/hdphoto11.wdp"/><Relationship Id="rId10" Type="http://schemas.microsoft.com/office/2007/relationships/hdphoto" Target="../media/hdphoto1.wdp"/><Relationship Id="rId19" Type="http://schemas.openxmlformats.org/officeDocument/2006/relationships/image" Target="../media/image18.png"/><Relationship Id="rId4" Type="http://schemas.openxmlformats.org/officeDocument/2006/relationships/audio" Target="../media/media1.mp3"/><Relationship Id="rId9" Type="http://schemas.openxmlformats.org/officeDocument/2006/relationships/image" Target="../media/image5.png"/><Relationship Id="rId14" Type="http://schemas.microsoft.com/office/2007/relationships/hdphoto" Target="../media/hdphoto9.wdp"/><Relationship Id="rId22" Type="http://schemas.openxmlformats.org/officeDocument/2006/relationships/image" Target="../media/image20.png"/><Relationship Id="rId27" Type="http://schemas.microsoft.com/office/2007/relationships/hdphoto" Target="../media/hdphoto1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6" descr="https://im0-tub-ru.yandex.net/i?id=1eae8804e2c5baf78352538b42f86bdf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208" y="-15205"/>
            <a:ext cx="9173208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260648"/>
            <a:ext cx="849694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Что возьмем с собой в </a:t>
            </a:r>
          </a:p>
          <a:p>
            <a:pPr algn="ctr"/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детский сад?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2852936"/>
            <a:ext cx="619268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Задание:</a:t>
            </a:r>
          </a:p>
          <a:p>
            <a:pPr algn="ctr"/>
            <a:r>
              <a:rPr lang="ru-RU" sz="3200" dirty="0" smtClean="0"/>
              <a:t>Собрать Анечку и Ванечку в детский сад. Обсудить выбор ребенка. </a:t>
            </a:r>
            <a:endParaRPr lang="ru-RU" sz="3200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7777575" y="5719504"/>
            <a:ext cx="970889" cy="864096"/>
          </a:xfrm>
          <a:prstGeom prst="actionButtonForwardNex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8085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>
        <p:circle/>
      </p:transition>
    </mc:Choice>
    <mc:Fallback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0" name="Picture 26" descr="https://im0-tub-ru.yandex.net/i?id=1eae8804e2c5baf78352538b42f86bdf-l&amp;n=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" y="-1"/>
            <a:ext cx="9173208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s://catherineasquithgallery.com/uploads/posts/2021-03/1614565510_1-p-kartinka-devochki-na-belom-fone-1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456" y="3404465"/>
            <a:ext cx="2215474" cy="3102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https://i.pinimg.com/originals/7c/d8/af/7cd8afff75eb8a8af84c49ecd5d04238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155827"/>
            <a:ext cx="1049813" cy="11227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5" name="Picture 7" descr="https://ds04.infourok.ru/uploads/ex/111c/001421d3-81f03ea4/1/hello_html_m42c854e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237"/>
          <a:stretch/>
        </p:blipFill>
        <p:spPr bwMode="auto">
          <a:xfrm>
            <a:off x="6975851" y="375247"/>
            <a:ext cx="1551079" cy="8646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52" name="Picture 28" descr="https://ir74.ru/upload/iblock/a34/maket_dvukhstoronniy_detskiy_sad.jpg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3833" b="99167" l="375" r="996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639"/>
          <a:stretch/>
        </p:blipFill>
        <p:spPr bwMode="auto">
          <a:xfrm>
            <a:off x="2462738" y="2735628"/>
            <a:ext cx="4414001" cy="3123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318" b="99435" l="6125" r="98375">
                        <a14:backgroundMark x1="48375" y1="6591" x2="48375" y2="6591"/>
                        <a14:backgroundMark x1="47250" y1="12053" x2="47250" y2="12053"/>
                        <a14:backgroundMark x1="50500" y1="9793" x2="50500" y2="979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652" r="19144"/>
          <a:stretch/>
        </p:blipFill>
        <p:spPr bwMode="auto">
          <a:xfrm>
            <a:off x="3203848" y="1005101"/>
            <a:ext cx="1386137" cy="14110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45" name="Picture 21" descr="https://static.dochkisinochki.ru/upload/img_loader/42/97/e9/GL000642566_001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0" b="100000" l="900" r="99700">
                        <a14:foregroundMark x1="66300" y1="44590" x2="66300" y2="445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124680"/>
            <a:ext cx="1193829" cy="12797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47" name="Picture 23" descr="https://4.bp.blogspot.com/-Cm8KOdH3iGE/ToQZYsgwK5I/AAAAAAAAIWo/Rysjm_yjBxk/s1600/%25C4%258Cokolada.jp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0" b="100000" l="0" r="100000">
                        <a14:foregroundMark x1="7813" y1="71942" x2="7813" y2="7194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0632"/>
            <a:ext cx="1624033" cy="9876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2" name="Picture 21" descr="https://krysha-expert.ru/wp-content/uploads/2017/11/Dlya-ukladki-shtuchnykh-krovelnykh-materialov-do-segodnyashnego-momenta-ne-pridumali-luchshego-krepezha-chem-shifernye-gvozdi.jp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3865" b="99517" l="1429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0845" y="2271653"/>
            <a:ext cx="1666875" cy="9858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8152097" y="5859470"/>
            <a:ext cx="917752" cy="655138"/>
          </a:xfrm>
          <a:prstGeom prst="actionButtonForwardNex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zvuk-nepravilnogo-otveta-sto-k-odnomu-5187__=2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20"/>
          <a:stretch>
            <a:fillRect/>
          </a:stretch>
        </p:blipFill>
        <p:spPr>
          <a:xfrm>
            <a:off x="1195789" y="4869160"/>
            <a:ext cx="609600" cy="609600"/>
          </a:xfrm>
          <a:prstGeom prst="rect">
            <a:avLst/>
          </a:prstGeom>
        </p:spPr>
      </p:pic>
      <p:pic>
        <p:nvPicPr>
          <p:cNvPr id="16" name="zvuk-nepravilnogo-otveta-sto-k-odnomu-5187__=2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20"/>
          <a:stretch>
            <a:fillRect/>
          </a:stretch>
        </p:blipFill>
        <p:spPr>
          <a:xfrm>
            <a:off x="7569482" y="2850771"/>
            <a:ext cx="609600" cy="609600"/>
          </a:xfrm>
          <a:prstGeom prst="rect">
            <a:avLst/>
          </a:prstGeom>
        </p:spPr>
      </p:pic>
      <p:pic>
        <p:nvPicPr>
          <p:cNvPr id="17" name="zvuk-nepravilnogo-otveta-sto-k-odnomu-5187__=2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20"/>
          <a:stretch>
            <a:fillRect/>
          </a:stretch>
        </p:blipFill>
        <p:spPr>
          <a:xfrm>
            <a:off x="1376416" y="936682"/>
            <a:ext cx="609600" cy="609600"/>
          </a:xfrm>
          <a:prstGeom prst="rect">
            <a:avLst/>
          </a:prstGeom>
        </p:spPr>
      </p:pic>
      <p:pic>
        <p:nvPicPr>
          <p:cNvPr id="18" name="zvuk-nepravilnogo-otveta-sto-k-odnomu-5187__=2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20"/>
          <a:stretch>
            <a:fillRect/>
          </a:stretch>
        </p:blipFill>
        <p:spPr>
          <a:xfrm>
            <a:off x="7751390" y="631882"/>
            <a:ext cx="609600" cy="609600"/>
          </a:xfrm>
          <a:prstGeom prst="rect">
            <a:avLst/>
          </a:prstGeom>
        </p:spPr>
      </p:pic>
      <p:pic>
        <p:nvPicPr>
          <p:cNvPr id="4" name="zvuk-otvet-zaschitan-galochka-5193-1-1__=3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21"/>
          <a:stretch>
            <a:fillRect/>
          </a:stretch>
        </p:blipFill>
        <p:spPr>
          <a:xfrm>
            <a:off x="1238696" y="2794865"/>
            <a:ext cx="609600" cy="609600"/>
          </a:xfrm>
          <a:prstGeom prst="rect">
            <a:avLst/>
          </a:prstGeom>
        </p:spPr>
      </p:pic>
      <p:pic>
        <p:nvPicPr>
          <p:cNvPr id="19" name="zvuk-otvet-zaschitan-galochka-5193-1-1__=3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21"/>
          <a:stretch>
            <a:fillRect/>
          </a:stretch>
        </p:blipFill>
        <p:spPr>
          <a:xfrm>
            <a:off x="3707904" y="1741175"/>
            <a:ext cx="609600" cy="609600"/>
          </a:xfrm>
          <a:prstGeom prst="rect">
            <a:avLst/>
          </a:prstGeom>
        </p:spPr>
      </p:pic>
      <p:pic>
        <p:nvPicPr>
          <p:cNvPr id="20" name="zvuk-otvet-zaschitan-galochka-5193-1-1__=3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21"/>
          <a:stretch>
            <a:fillRect/>
          </a:stretch>
        </p:blipFill>
        <p:spPr>
          <a:xfrm>
            <a:off x="5966960" y="1819880"/>
            <a:ext cx="609600" cy="609600"/>
          </a:xfrm>
          <a:prstGeom prst="rect">
            <a:avLst/>
          </a:prstGeom>
        </p:spPr>
      </p:pic>
      <p:pic>
        <p:nvPicPr>
          <p:cNvPr id="8" name="Picture 6" descr="https://www.eradetstva.ru/products_pictures/big/Kukla_Hozyayushka_30_sm-113582-00.jpg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ackgroundRemoval t="3750" b="97750" l="625" r="96125">
                        <a14:foregroundMark x1="44250" y1="92500" x2="44250" y2="92500"/>
                        <a14:foregroundMark x1="59375" y1="90875" x2="59375" y2="90875"/>
                        <a14:foregroundMark x1="55500" y1="84625" x2="55500" y2="84625"/>
                        <a14:foregroundMark x1="55500" y1="79000" x2="55500" y2="79000"/>
                        <a14:foregroundMark x1="44250" y1="80875" x2="44250" y2="80875"/>
                        <a14:foregroundMark x1="56750" y1="79000" x2="56750" y2="79000"/>
                        <a14:foregroundMark x1="47875" y1="79375" x2="47875" y2="79375"/>
                        <a14:foregroundMark x1="44500" y1="78750" x2="44500" y2="78750"/>
                        <a14:foregroundMark x1="43125" y1="79000" x2="43125" y2="79000"/>
                        <a14:foregroundMark x1="42125" y1="81375" x2="42125" y2="81375"/>
                        <a14:foregroundMark x1="42125" y1="78250" x2="42125" y2="78250"/>
                        <a14:foregroundMark x1="63125" y1="32375" x2="63125" y2="32375"/>
                        <a14:foregroundMark x1="58875" y1="84250" x2="58875" y2="84250"/>
                        <a14:backgroundMark x1="51500" y1="81375" x2="51500" y2="81375"/>
                        <a14:backgroundMark x1="50500" y1="71500" x2="50500" y2="71500"/>
                        <a14:backgroundMark x1="50750" y1="78000" x2="50750" y2="78000"/>
                        <a14:backgroundMark x1="51000" y1="75875" x2="51000" y2="75875"/>
                        <a14:backgroundMark x1="67875" y1="50250" x2="67875" y2="502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9551" y="1005100"/>
            <a:ext cx="1407009" cy="14070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42" name="Picture 18" descr="https://www.olant-shop.ru/upload/iblock/409/409395fd0a41bcbd6b7ec91c6ef38645.jpg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ackgroundRemoval t="0" b="99100" l="4800" r="98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7977" y="4624802"/>
            <a:ext cx="2172868" cy="2172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15470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>
        <p:circle/>
      </p:transition>
    </mc:Choice>
    <mc:Fallback>
      <p:transition spd="slow" advClick="0">
        <p:circle/>
      </p:transition>
    </mc:Fallback>
  </mc:AlternateContent>
  <p:timing>
    <p:tnLst>
      <p:par>
        <p:cTn id="1" dur="indefinite" restart="never" nodeType="tmRoot">
          <p:childTnLst>
            <p:audio>
              <p:cMediaNode vol="80000" showWhenStopped="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062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3.55227E-6 L 0.25469 3.55227E-6 C 0.36892 3.55227E-6 0.50955 0.1191 0.50955 0.21646 L 0.50955 0.4327 " pathEditMode="relative" rAng="0" ptsTypes="FfFF">
                                      <p:cBhvr>
                                        <p:cTn id="14" dur="2000" fill="hold"/>
                                        <p:tgtEl>
                                          <p:spTgt spid="10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469" y="21623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"/>
                                            </p:cond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332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5"/>
                  </p:tgtEl>
                </p:cond>
              </p:nextCondLst>
            </p:seq>
            <p:audio>
              <p:cMediaNode vol="80000" showWhenStopped="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 vol="80000" showWhenStopped="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10625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10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10625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7"/>
                  </p:tgtEl>
                </p:cond>
              </p:nextCondLst>
            </p:seq>
            <p:audio>
              <p:cMediaNode vol="80000" showWhenStopped="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0" dur="10625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 showWhenStopped="0">
                <p:cTn id="4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 showWhenStopped="0">
                <p:cTn id="4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0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4.93062E-6 L 0.10781 -4.93062E-6 C 0.15608 -4.93062E-6 0.21563 0.16444 0.21563 0.29857 L 0.21563 0.59667 " pathEditMode="relative" rAng="0" ptsTypes="FfFF">
                                      <p:cBhvr>
                                        <p:cTn id="47" dur="20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81" y="29833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6"/>
                                            </p:cond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9" dur="3322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66327E-6 L -0.00052 0.56545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28261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3"/>
                                            </p:cond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3322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 showWhenStopped="0">
                <p:cTn id="5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6" descr="https://im0-tub-ru.yandex.net/i?id=1eae8804e2c5baf78352538b42f86bdf-l&amp;n=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" y="-1"/>
            <a:ext cx="9173208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https://ds04.infourok.ru/uploads/ex/111c/001421d3-81f03ea4/1/hello_html_m42c854e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237"/>
          <a:stretch/>
        </p:blipFill>
        <p:spPr bwMode="auto">
          <a:xfrm>
            <a:off x="6516216" y="823124"/>
            <a:ext cx="1551079" cy="8646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61" name="Picture 13" descr="https://i.pinimg.com/originals/7c/d8/af/7cd8afff75eb8a8af84c49ecd5d04238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766" y="3174272"/>
            <a:ext cx="1283369" cy="13725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AutoShape 15" descr="https://upload.3dlat.com/uploads/3dlat.com_13975942011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17" descr="https://upload.3dlat.com/uploads/3dlat.com_139759420114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" name="Picture 28" descr="https://ir74.ru/upload/iblock/a34/maket_dvukhstoronniy_detskiy_sad.jp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3833" b="99167" l="375" r="996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639"/>
          <a:stretch/>
        </p:blipFill>
        <p:spPr bwMode="auto">
          <a:xfrm>
            <a:off x="2123728" y="2657973"/>
            <a:ext cx="4414001" cy="3123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250" b="94688" l="0" r="100000">
                        <a14:foregroundMark x1="53731" y1="31563" x2="53731" y2="31563"/>
                        <a14:foregroundMark x1="65174" y1="29688" x2="65174" y2="29688"/>
                        <a14:foregroundMark x1="75124" y1="87813" x2="75124" y2="87813"/>
                        <a14:foregroundMark x1="34826" y1="89375" x2="34826" y2="89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0845" y="3717033"/>
            <a:ext cx="1825102" cy="3140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102" b="99184" l="0" r="99667">
                        <a14:foregroundMark x1="49889" y1="24490" x2="49889" y2="24490"/>
                        <a14:foregroundMark x1="46667" y1="31633" x2="46667" y2="31633"/>
                        <a14:foregroundMark x1="35333" y1="22347" x2="35333" y2="22347"/>
                        <a14:foregroundMark x1="27889" y1="21224" x2="27889" y2="21224"/>
                        <a14:foregroundMark x1="30889" y1="22347" x2="30889" y2="22347"/>
                        <a14:foregroundMark x1="26333" y1="23469" x2="26333" y2="23469"/>
                        <a14:foregroundMark x1="31778" y1="63673" x2="31778" y2="63673"/>
                        <a14:foregroundMark x1="33556" y1="56531" x2="33556" y2="56531"/>
                        <a14:foregroundMark x1="29667" y1="62041" x2="29667" y2="62041"/>
                        <a14:foregroundMark x1="28778" y1="23469" x2="28778" y2="23469"/>
                        <a14:foregroundMark x1="98444" y1="60102" x2="98444" y2="60102"/>
                        <a14:foregroundMark x1="65667" y1="97857" x2="65667" y2="978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8081">
            <a:off x="4548053" y="4828334"/>
            <a:ext cx="1852073" cy="1932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9" name="Picture 21" descr="https://krysha-expert.ru/wp-content/uploads/2017/11/Dlya-ukladki-shtuchnykh-krovelnykh-materialov-do-segodnyashnego-momenta-ne-pridumali-luchshego-krepezha-chem-shifernye-gvozdi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3865" b="99517" l="1429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8491" y="2396004"/>
            <a:ext cx="1666875" cy="9858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7" name="Управляющая кнопка: далее 16">
            <a:hlinkClick r:id="" action="ppaction://hlinkshowjump?jump=firstslide" highlightClick="1"/>
          </p:cNvPr>
          <p:cNvSpPr/>
          <p:nvPr/>
        </p:nvSpPr>
        <p:spPr>
          <a:xfrm>
            <a:off x="8152097" y="5859470"/>
            <a:ext cx="917752" cy="655138"/>
          </a:xfrm>
          <a:prstGeom prst="actionButtonForwardNex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zvuk-otvet-zaschitan-galochka-5193-1-1__=3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1144450" y="2261738"/>
            <a:ext cx="609600" cy="609600"/>
          </a:xfrm>
          <a:prstGeom prst="rect">
            <a:avLst/>
          </a:prstGeom>
        </p:spPr>
      </p:pic>
      <p:pic>
        <p:nvPicPr>
          <p:cNvPr id="18" name="zvuk-otvet-zaschitan-galochka-5193-1-1__=3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2533303" y="1329915"/>
            <a:ext cx="609600" cy="609600"/>
          </a:xfrm>
          <a:prstGeom prst="rect">
            <a:avLst/>
          </a:prstGeom>
        </p:spPr>
      </p:pic>
      <p:pic>
        <p:nvPicPr>
          <p:cNvPr id="19" name="zvuk-otvet-zaschitan-galochka-5193-1-1__=3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4827714" y="1264480"/>
            <a:ext cx="609600" cy="609600"/>
          </a:xfrm>
          <a:prstGeom prst="rect">
            <a:avLst/>
          </a:prstGeom>
        </p:spPr>
      </p:pic>
      <p:pic>
        <p:nvPicPr>
          <p:cNvPr id="20" name="zvuk-otvet-zaschitan-galochka-5193-1-1__=3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7969781" y="4146044"/>
            <a:ext cx="609600" cy="609600"/>
          </a:xfrm>
          <a:prstGeom prst="rect">
            <a:avLst/>
          </a:prstGeom>
        </p:spPr>
      </p:pic>
      <p:pic>
        <p:nvPicPr>
          <p:cNvPr id="5" name="zvuk-nepravilnogo-otveta-sto-k-odnomu-5187__=2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9"/>
          <a:stretch>
            <a:fillRect/>
          </a:stretch>
        </p:blipFill>
        <p:spPr>
          <a:xfrm>
            <a:off x="6903691" y="1111884"/>
            <a:ext cx="609600" cy="609600"/>
          </a:xfrm>
          <a:prstGeom prst="rect">
            <a:avLst/>
          </a:prstGeom>
        </p:spPr>
      </p:pic>
      <p:pic>
        <p:nvPicPr>
          <p:cNvPr id="6" name="zvuk-nepravilnogo-otveta-sto-k-odnomu-5187__=2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9"/>
          <a:stretch>
            <a:fillRect/>
          </a:stretch>
        </p:blipFill>
        <p:spPr>
          <a:xfrm>
            <a:off x="7556565" y="2839064"/>
            <a:ext cx="609600" cy="609600"/>
          </a:xfrm>
          <a:prstGeom prst="rect">
            <a:avLst/>
          </a:prstGeom>
        </p:spPr>
      </p:pic>
      <p:pic>
        <p:nvPicPr>
          <p:cNvPr id="24" name="zvuk-nepravilnogo-otveta-sto-k-odnomu-5187__=2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9"/>
          <a:stretch>
            <a:fillRect/>
          </a:stretch>
        </p:blipFill>
        <p:spPr>
          <a:xfrm>
            <a:off x="851243" y="3941683"/>
            <a:ext cx="609600" cy="609600"/>
          </a:xfrm>
          <a:prstGeom prst="rect">
            <a:avLst/>
          </a:prstGeom>
        </p:spPr>
      </p:pic>
      <p:pic>
        <p:nvPicPr>
          <p:cNvPr id="2053" name="Picture 5" descr="https://cdn1.ozone.ru/s3/multimedia-y/6017317942.jpg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ackgroundRemoval t="3086" b="99807" l="2143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170" y="692429"/>
            <a:ext cx="1520181" cy="11260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" name="Picture 6" descr="https://www.eradetstva.ru/products_pictures/big/Kukla_Hozyayushka_30_sm-113582-00.jpg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ackgroundRemoval t="3750" b="97750" l="625" r="96125">
                        <a14:foregroundMark x1="44250" y1="92500" x2="44250" y2="92500"/>
                        <a14:foregroundMark x1="59375" y1="90875" x2="59375" y2="90875"/>
                        <a14:foregroundMark x1="55500" y1="84625" x2="55500" y2="84625"/>
                        <a14:foregroundMark x1="55500" y1="79000" x2="55500" y2="79000"/>
                        <a14:foregroundMark x1="44250" y1="80875" x2="44250" y2="80875"/>
                        <a14:foregroundMark x1="56750" y1="79000" x2="56750" y2="79000"/>
                        <a14:foregroundMark x1="47875" y1="79375" x2="47875" y2="79375"/>
                        <a14:foregroundMark x1="44500" y1="78750" x2="44500" y2="78750"/>
                        <a14:foregroundMark x1="43125" y1="79000" x2="43125" y2="79000"/>
                        <a14:foregroundMark x1="42125" y1="81375" x2="42125" y2="81375"/>
                        <a14:foregroundMark x1="42125" y1="78250" x2="42125" y2="78250"/>
                        <a14:foregroundMark x1="63125" y1="32375" x2="63125" y2="32375"/>
                        <a14:foregroundMark x1="58875" y1="84250" x2="58875" y2="84250"/>
                        <a14:backgroundMark x1="51500" y1="81375" x2="51500" y2="81375"/>
                        <a14:backgroundMark x1="50500" y1="71500" x2="50500" y2="71500"/>
                        <a14:backgroundMark x1="50750" y1="78000" x2="50750" y2="78000"/>
                        <a14:backgroundMark x1="51000" y1="75875" x2="51000" y2="75875"/>
                        <a14:backgroundMark x1="67875" y1="50250" x2="67875" y2="502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1255439"/>
            <a:ext cx="1368152" cy="13681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67" name="Picture 19" descr="https://image.made-in-china.com/43f34j00dSRQEWrGJKoI/Kids-Cute-Cartoon-Printed-T-Shirts.jpg"/>
          <p:cNvPicPr>
            <a:picLocks noChangeAspect="1" noChangeArrowheads="1"/>
          </p:cNvPicPr>
          <p:nvPr/>
        </p:nvPicPr>
        <p:blipFill>
          <a:blip r:embed="rId24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ackgroundRemoval t="1000" b="100000" l="3333" r="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541064"/>
            <a:ext cx="1428750" cy="1428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7" name="Picture 9" descr="https://images.ru.prom.st/773085651_w200_h200_shorty-odnotonnye-s.jpg"/>
          <p:cNvPicPr>
            <a:picLocks noChangeAspect="1" noChangeArrowheads="1"/>
          </p:cNvPicPr>
          <p:nvPr/>
        </p:nvPicPr>
        <p:blipFill rotWithShape="1">
          <a:blip r:embed="rId26"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406" r="18410"/>
          <a:stretch/>
        </p:blipFill>
        <p:spPr bwMode="auto">
          <a:xfrm>
            <a:off x="7291755" y="4207221"/>
            <a:ext cx="1356052" cy="12668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6034994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>
        <p:circle/>
      </p:transition>
    </mc:Choice>
    <mc:Fallback>
      <p:transition spd="slow" advClick="0">
        <p:circle/>
      </p:transition>
    </mc:Fallback>
  </mc:AlternateContent>
  <p:timing>
    <p:tnLst>
      <p:par>
        <p:cTn id="1" dur="indefinite" restart="never" nodeType="tmRoot">
          <p:childTnLst>
            <p:audio>
              <p:cMediaNode vol="80000" showWhenStopped="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0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46994E-6 L 0.13802 -2.46994E-6 C 0.19982 -2.46994E-6 0.27621 0.17392 0.27621 0.31591 L 0.27621 0.63136 " pathEditMode="relative" rAng="0" ptsTypes="FfFF">
                                      <p:cBhvr>
                                        <p:cTn id="7" dur="20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02" y="31568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"/>
                                            </p:cond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322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7"/>
                  </p:tgtEl>
                </p:cond>
              </p:nextCondLst>
            </p:seq>
            <p:audio>
              <p:cMediaNode vol="80000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0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20259E-6 L 0.05937 0.62095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69" y="31036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4"/>
                                            </p:cond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3322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3"/>
                  </p:tgtEl>
                </p:cond>
              </p:nextCondLst>
            </p:seq>
            <p:audio>
              <p:cMediaNode vol="80000" showWhenStopped="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2.44218E-6 L -0.14254 2.44218E-6 C -0.20643 2.44218E-6 -0.2849 0.04602 -0.2849 0.08395 L -0.2849 0.1679 " pathEditMode="relative" rAng="0" ptsTypes="FfFF">
                                      <p:cBhvr>
                                        <p:cTn id="23" dur="2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53" y="8395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2"/>
                                            </p:cond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3322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audio>
              <p:cMediaNode vol="80000" showWhenStopped="0">
                <p:cTn id="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1062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  <p:audio>
              <p:cMediaNode vol="80000" showWhenStopped="0">
                <p:cTn id="3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20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20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1062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9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0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8" dur="10625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1"/>
                  </p:tgtEl>
                </p:cond>
              </p:nextCondLst>
            </p:seq>
            <p:audio>
              <p:cMediaNode vol="80000" showWhenStopped="0">
                <p:cTn id="4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 showWhenStopped="0">
                <p:cTn id="5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1.30435E-6 L 0.24236 1.30435E-6 C 0.35105 1.30435E-6 0.48507 0.15518 0.48507 0.28168 L 0.48507 0.56313 " pathEditMode="relative" rAng="0" ptsTypes="FfFF">
                                      <p:cBhvr>
                                        <p:cTn id="5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253" y="28145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4"/>
                                            </p:cond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332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22</Words>
  <Application>Microsoft Office PowerPoint</Application>
  <PresentationFormat>Экран (4:3)</PresentationFormat>
  <Paragraphs>4</Paragraphs>
  <Slides>3</Slides>
  <Notes>0</Notes>
  <HiddenSlides>0</HiddenSlides>
  <MMClips>14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рп</dc:creator>
  <cp:lastModifiedBy>рп</cp:lastModifiedBy>
  <cp:revision>12</cp:revision>
  <dcterms:created xsi:type="dcterms:W3CDTF">2022-01-25T01:38:59Z</dcterms:created>
  <dcterms:modified xsi:type="dcterms:W3CDTF">2022-01-26T09:12:58Z</dcterms:modified>
</cp:coreProperties>
</file>