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EE6F1-36AE-4ABF-8889-42D9FFEB0B3A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81614-A155-4871-963B-05A85101B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2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0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48464" cy="25202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Самые-самые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удивительные птицы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86916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студентка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8ДОд42ш1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Белоусова Евгения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4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88640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быстрая птица в мире - Сапсан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://zabavniks.com/wp-content/uploads/Foto_pticy_sapsan_24_270910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zabavniks.com/wp-content/uploads/Foto_pticy_sapsan_24_2709105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s://celes.club/uploads/posts/2021-12/1639448671_2-celes-club-p-ptichka-sapsan-ptitsi-krasivo-foto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439" y="1495840"/>
            <a:ext cx="476470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http://zabavniks.com/wp-content/uploads/Foto_pticy_sapsan_6_27091015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s://zabavniki.club/wp-content/uploads/Foto_pticy_sapsan_6_27091015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s://zabavniki.club/wp-content/uploads/Foto_pticy_sapsan_6_27091015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https://biologymir.ru/wp-content/uploads/2022/01/1800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6" descr="https://biologymir.ru/wp-content/uploads/2022/01/1800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8" descr="https://biologymir.ru/wp-content/uploads/2022/01/1800.jp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2423" y="3140968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2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260648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медленная птица в мире - Вальдшнеп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funart.pro/uploads/posts/2021-07/1625875333_7-funart-pro-p-kurkul-ptitsa-zhivotnie-krasivo-foto-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408" y="1448960"/>
            <a:ext cx="486121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www.birdguides.com/cdn/gallery/birdguides/0cd9da19-38c8-4fdd-b874-af89c6a61e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10445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6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60648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прожорливая птица в мире – Кубинский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тоди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www.floranimal.ru/upload/iblock/ef9/ef9dcd9901a32acaacbfc172f4d6c34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466720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funart.pro/uploads/posts/2021-07/1627014694_6-funart-pro-p-kubinskii-todi-ptitsa-zhivotnie-krasivo-fo-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0" y="2996952"/>
            <a:ext cx="406845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51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260648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выносливая птица в мире – Морянка или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саук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www.ebirds.ru/images/article/360-15265837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284472" cy="354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www.realtree.com/sites/default/files/content/previews/celliotterustyharold-shutterstock-longtailed-duc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212976"/>
            <a:ext cx="4672544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89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260648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Самые необычные животные мира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409" y="649350"/>
            <a:ext cx="3384376" cy="276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27984" y="33265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Самые интересные здания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portishka.com/uploads/posts/2022-04/1650653541_1-sportishka-com-p-interesnie-zdaniya-krasivo-foto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836712"/>
            <a:ext cx="326953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0409" y="3645024"/>
            <a:ext cx="3857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Самые необычные музеи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traveltimes.ru/wp-content/uploads/2022/06/mus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70" y="4045134"/>
            <a:ext cx="3410615" cy="255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kartinkin.net/pics/uploads/posts/2022-07/1658686958_69-kartinkin-net-p-samie-neobichnie-tsveti-mira-tsveti-krasiv-7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45133"/>
            <a:ext cx="3269532" cy="255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55976" y="3645024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Самые удивительные растения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31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88640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большая птица в мире - Страус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wildfauna.ru/wp-content/uploads/2019/01/obl_afrikanskij-strau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16" y="716436"/>
            <a:ext cx="4718232" cy="350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aunistics.com/wp-content/uploads/2020/07/11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212976"/>
            <a:ext cx="4449438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28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9751" y="146665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маленькая птица в мире - Колибри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https://zeleniymir.org/wp-content/uploads/2019/04/Kolibri-78-2-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zeleniymir.org/wp-content/uploads/2019/04/Kolibri-78-2-1024x76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zeleniymir.org/wp-content/uploads/2019/04/Kolibri-78-2-1024x768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23" y="1073356"/>
            <a:ext cx="4768082" cy="3960440"/>
          </a:xfrm>
          <a:prstGeom prst="rect">
            <a:avLst/>
          </a:prstGeom>
        </p:spPr>
      </p:pic>
      <p:pic>
        <p:nvPicPr>
          <p:cNvPr id="3080" name="Picture 8" descr="https://pic.rutubelist.ru/video/c5/48/c548ce12336d18e559fa49465f8e0c7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608032" cy="352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04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mdailha.com.br/fmanager/imgilha/noticias/imagem233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76772"/>
            <a:ext cx="504056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332656"/>
            <a:ext cx="56166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красивая птица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мире – Райская танагра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s://4tololo.ru/sites/default/files/field/image/5468101715_9b9fb1ae24_b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068960"/>
            <a:ext cx="460851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98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88640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певчая птица в мире - Соловей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erbirds.ru/photos/0041/001/004100031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32048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stihi.ru/pics/2021/08/14/34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68674"/>
            <a:ext cx="4556078" cy="308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zvuk-solovj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35696" y="549205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1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88640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громкая птица в мире - Павлин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https://kipmu.ru/wp-content/uploads/2022/02/pavl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kipmu.ru/wp-content/uploads/2022/02/pavlin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kipmu.ru/wp-content/uploads/2022/02/pavlin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kipmu.ru/wp-content/uploads/2022/02/pavlin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kipmu.ru/wp-content/uploads/2022/02/pavlin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kipmu.ru/wp-content/uploads/2022/02/pavlin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8" name="Picture 14" descr="https://get.pxhere.com/photo/nature-bird-wheel-green-beak-blue-fauna-peacock-colors-galliformes-vertebrate-peafowl-phasianidae-domesticated-turkey-69803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975" y="1340768"/>
            <a:ext cx="4293153" cy="381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s://dom-alyeparusa.ru/wp-content/uploads/2/7/b/27b95442bcdd0b6fc5f6fbbcb0004f37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356992"/>
            <a:ext cx="4752528" cy="336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eacock-sound-2-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19671" y="566124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28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8864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ядовитая птица в мире 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Питоху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двуцветный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 descr="https://funart.pro/uploads/posts/2021-07/1627559509_6-funart-pro-p-yadovitaya-ptitsa-pitokhu-zhivotnie-krasiv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4861215" cy="35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www.allaboutbirds.org/news/wp-content/uploads/2019/12/HoodedPitohui-colo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48780"/>
            <a:ext cx="497804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67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funart.pro/uploads/posts/2022-06/thumbs/1655298316_42-funart-pro-p-kazuar-ptenets-zhivotnie-krasivo-foto-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468084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1886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драчливая птица в мире -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Казаур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s://www.aqua-firma.com/contentFiles/image/2018/05/cassowary-sepik-province-papua-new-guinea-birdwatching-photography-tour-travel-holiday-rainforest-karawari-river-hotel-lodge-vacation-holiday-tropical-rainfores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924944"/>
            <a:ext cx="446449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11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Самая хищная птица в мире - Гарпия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cdn.trinixy.ru/pics6/20191002/182066_11_trinixy_r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57203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gas-kvas.com/uploads/posts/2022-09/1663247620_5-gas-kvas-com-p-ptitsa-garpiya-foto-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85242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83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109</Words>
  <Application>Microsoft Office PowerPoint</Application>
  <PresentationFormat>Экран (4:3)</PresentationFormat>
  <Paragraphs>20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Главная</vt:lpstr>
      <vt:lpstr>1_Главная</vt:lpstr>
      <vt:lpstr> Самые-самые  удивительные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Самые-самые удивительные птицы и их факты для детей 5-6 лет</dc:title>
  <dc:creator>user</dc:creator>
  <cp:lastModifiedBy>user</cp:lastModifiedBy>
  <cp:revision>15</cp:revision>
  <dcterms:created xsi:type="dcterms:W3CDTF">2022-12-03T12:10:34Z</dcterms:created>
  <dcterms:modified xsi:type="dcterms:W3CDTF">2023-05-15T19:41:33Z</dcterms:modified>
</cp:coreProperties>
</file>