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22" autoAdjust="0"/>
  </p:normalViewPr>
  <p:slideViewPr>
    <p:cSldViewPr>
      <p:cViewPr varScale="1">
        <p:scale>
          <a:sx n="67" d="100"/>
          <a:sy n="67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AFD7D-AEAA-4EA9-B9E2-F0D276BB73AD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48FA7-674E-4011-86E8-99338D806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ak9.picdn.net/shutterstock/videos/6366269/thumb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k9.picdn.net/shutterstock/videos/6366269/thumb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catherineasquithgallery.com/uploads/posts/2021-02/1613674761_18-p-fon-dlya-prezentatsii-kubiki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857232"/>
            <a:ext cx="76438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Возможности пластилинографии в младшем дошкольном возрасте.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«Изготовление пиццы из пластилина </a:t>
            </a:r>
          </a:p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Play-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Doh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сделанного своими руками»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3714752"/>
            <a:ext cx="65008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Карымова Екатерина Александровна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Ощепкова Ирина Николаевна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МБДОУ города Иркутска детский сад №116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2/1612750172_27-p-fon-dlya-prezentatsii-goluboi-nezhnii-s-ra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0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Мастер-класс «Плей-до своими руками»"/>
          <p:cNvPicPr>
            <a:picLocks noChangeAspect="1" noChangeArrowheads="1"/>
          </p:cNvPicPr>
          <p:nvPr/>
        </p:nvPicPr>
        <p:blipFill>
          <a:blip r:embed="rId3" cstate="print"/>
          <a:srcRect l="3279" r="1638" b="3583"/>
          <a:stretch>
            <a:fillRect/>
          </a:stretch>
        </p:blipFill>
        <p:spPr bwMode="auto">
          <a:xfrm>
            <a:off x="4857752" y="500042"/>
            <a:ext cx="2357454" cy="2259483"/>
          </a:xfrm>
          <a:prstGeom prst="rect">
            <a:avLst/>
          </a:prstGeom>
          <a:noFill/>
        </p:spPr>
      </p:pic>
      <p:pic>
        <p:nvPicPr>
          <p:cNvPr id="21508" name="Picture 4" descr="Эксперименты с детьми средней группы по созданию пластилина «Play-doh» своими руками."/>
          <p:cNvPicPr>
            <a:picLocks noChangeAspect="1" noChangeArrowheads="1"/>
          </p:cNvPicPr>
          <p:nvPr/>
        </p:nvPicPr>
        <p:blipFill>
          <a:blip r:embed="rId4" cstate="print"/>
          <a:srcRect t="19268" b="6620"/>
          <a:stretch>
            <a:fillRect/>
          </a:stretch>
        </p:blipFill>
        <p:spPr bwMode="auto">
          <a:xfrm>
            <a:off x="3000364" y="4929198"/>
            <a:ext cx="2714644" cy="1755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3786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Рецепт</a:t>
            </a:r>
          </a:p>
          <a:p>
            <a:endParaRPr lang="ru-RU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14282" y="917658"/>
            <a:ext cx="857256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стакан муки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----- 1 ст.ложка пищевой соды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1/2 стакана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сoли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1 стакан воды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1 ст. л. растительного масла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6 ст. 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лимoнной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кислoты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пищевые красители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приготовления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Перемешиваем вместе муку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сoль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(лучше использовать мелкую, затем добавили растительное масло, лимонную кислоту, красители и в конце наливаем воду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(горячую)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Получившееся тесто тщательно перемешиваем до тех пор, пока не станет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пластичным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не будет прилипать к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Пластилин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нужно хранить в закрытой емкости, чтобы не засох.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2/1612750172_27-p-fon-dlya-prezentatsii-goluboi-nezhnii-s-ra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85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4643470" cy="348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429000"/>
            <a:ext cx="4309848" cy="323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857356" y="142852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2/1612750172_27-p-fon-dlya-prezentatsii-goluboi-nezhnii-s-ra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85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2643" t="9434" b="13203"/>
          <a:stretch>
            <a:fillRect/>
          </a:stretch>
        </p:blipFill>
        <p:spPr bwMode="auto">
          <a:xfrm>
            <a:off x="500034" y="785794"/>
            <a:ext cx="42860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 l="14211" t="7843" r="13729" b="9803"/>
          <a:stretch>
            <a:fillRect/>
          </a:stretch>
        </p:blipFill>
        <p:spPr bwMode="auto">
          <a:xfrm>
            <a:off x="4500562" y="3071810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2/1612750172_27-p-fon-dlya-prezentatsii-goluboi-nezhnii-s-ra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85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t="4651" b="4648"/>
          <a:stretch>
            <a:fillRect/>
          </a:stretch>
        </p:blipFill>
        <p:spPr bwMode="auto">
          <a:xfrm>
            <a:off x="1142976" y="1147001"/>
            <a:ext cx="6715172" cy="456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00166" y="428604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98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admin</cp:lastModifiedBy>
  <cp:revision>15</cp:revision>
  <dcterms:created xsi:type="dcterms:W3CDTF">2023-02-27T07:37:31Z</dcterms:created>
  <dcterms:modified xsi:type="dcterms:W3CDTF">2023-05-17T07:20:41Z</dcterms:modified>
</cp:coreProperties>
</file>