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72" r:id="rId10"/>
    <p:sldId id="265" r:id="rId11"/>
    <p:sldId id="266" r:id="rId12"/>
    <p:sldId id="267" r:id="rId13"/>
    <p:sldId id="273" r:id="rId14"/>
    <p:sldId id="274" r:id="rId15"/>
    <p:sldId id="268" r:id="rId16"/>
    <p:sldId id="270" r:id="rId17"/>
    <p:sldId id="271" r:id="rId18"/>
    <p:sldId id="269" r:id="rId19"/>
    <p:sldId id="263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8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29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557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50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7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53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880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539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465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975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11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434F8-95D3-4C28-8B94-710474A6B92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54B89-A55F-4AC8-A23E-64933BC70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52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720" y="6396335"/>
            <a:ext cx="1182785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Проект группы «Любознайки»</a:t>
            </a:r>
            <a:endParaRPr lang="ru-RU" sz="2400" b="1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249" y="0"/>
            <a:ext cx="965523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Ресторан и его профессии</a:t>
            </a:r>
            <a:endParaRPr lang="ru-RU" sz="3600" b="1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4787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616" y="265176"/>
            <a:ext cx="936345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3. Следуя лотос-плану шла реализация проекта которая приближала воспитанников к презентации </a:t>
            </a:r>
            <a:r>
              <a:rPr lang="ru-RU" sz="2000" dirty="0" smtClean="0"/>
              <a:t>самого проекта о ресторанном бизнесе.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224" y="1044702"/>
            <a:ext cx="10058400" cy="565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34033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928" y="91440"/>
            <a:ext cx="10853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4. Дети придумали </a:t>
            </a:r>
            <a:r>
              <a:rPr lang="ru-RU" sz="2000" b="1" dirty="0"/>
              <a:t>название будущего ресторана.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  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080" y="1170336"/>
            <a:ext cx="8422132" cy="47374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51018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4147" y="215504"/>
            <a:ext cx="4695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5</a:t>
            </a:r>
            <a:r>
              <a:rPr lang="ru-RU" sz="2000" dirty="0" smtClean="0"/>
              <a:t>. </a:t>
            </a:r>
            <a:r>
              <a:rPr lang="ru-RU" sz="2400" b="1" dirty="0"/>
              <a:t>В центре математики вместе с детьми </a:t>
            </a:r>
            <a:r>
              <a:rPr lang="ru-RU" sz="2400" b="1" dirty="0" smtClean="0"/>
              <a:t>составили </a:t>
            </a:r>
            <a:r>
              <a:rPr lang="ru-RU" sz="2400" b="1" dirty="0"/>
              <a:t>авторское меню.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54698" y="797953"/>
            <a:ext cx="4601815" cy="6135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6575" y="215504"/>
            <a:ext cx="4904697" cy="2820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5255" y="3326750"/>
            <a:ext cx="4896017" cy="2754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8158480" y="906236"/>
            <a:ext cx="995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В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46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02336"/>
            <a:ext cx="11311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6</a:t>
            </a:r>
            <a:r>
              <a:rPr lang="ru-RU" sz="2000" dirty="0" smtClean="0"/>
              <a:t>. Организовали Шоу «Кондитер» на котором воспитанники экспериментировали и превратившись на время в самых настоящих кондитеров оформляли кексы сахарной глазурью.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62" y="1207008"/>
            <a:ext cx="2729484" cy="3639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640" y="2715768"/>
            <a:ext cx="5346192" cy="4009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574" y="1517903"/>
            <a:ext cx="3350034" cy="4466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86374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928" y="237744"/>
            <a:ext cx="10817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7. В уголке для ролевой игры мальчики организовали центр логистики по доставке продуктов.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184" y="1161288"/>
            <a:ext cx="3531870" cy="4709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856" y="918464"/>
            <a:ext cx="4187190" cy="5582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55478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7824" y="173736"/>
            <a:ext cx="10497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8</a:t>
            </a:r>
            <a:r>
              <a:rPr lang="ru-RU" sz="2000" dirty="0" smtClean="0"/>
              <a:t>. </a:t>
            </a:r>
            <a:r>
              <a:rPr lang="ru-RU" sz="2000" dirty="0" smtClean="0"/>
              <a:t>Распределили должности, обсудили обязанности, подготовили необходимые атрибуты (</a:t>
            </a:r>
            <a:r>
              <a:rPr lang="ru-RU" sz="2000" dirty="0" err="1" smtClean="0"/>
              <a:t>бейджи</a:t>
            </a:r>
            <a:r>
              <a:rPr lang="ru-RU" sz="2000" dirty="0" smtClean="0"/>
              <a:t>, униформу, головные уборы), приготовили рабочие места в центре Мир профессий. 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7824" y="1033272"/>
            <a:ext cx="4846320" cy="5558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035040" y="1170432"/>
            <a:ext cx="4261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Администратор Маргарита встречала гостей и провожала к свободному столику. 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0751" y="2478024"/>
            <a:ext cx="2999326" cy="3999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0646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5962" y="1825533"/>
            <a:ext cx="4578096" cy="34335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24" y="1271763"/>
            <a:ext cx="3405834" cy="4541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3662" y="1271763"/>
            <a:ext cx="3405834" cy="4541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906272" y="365760"/>
            <a:ext cx="9838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Приветливые официанты Милана и Алексей приносили гостям их заказы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0997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" y="1069848"/>
            <a:ext cx="4206240" cy="5608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9970" y="1047835"/>
            <a:ext cx="4222750" cy="5630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70560" y="393115"/>
            <a:ext cx="11612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 Повар Лиза и кондитер Ника с любовью готовили вкусные блюда для клиентов.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02568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96" y="763524"/>
            <a:ext cx="7470648" cy="5602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58368" y="153984"/>
            <a:ext cx="11265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Логист Глеб обеспечивал бесперебойную доставку продуктов на кухню в ресторан.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2013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0722" y="0"/>
            <a:ext cx="113461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Реализуем наш лотос-план.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dirty="0" smtClean="0"/>
              <a:t>На протяжении всего проекта добавились еще 3 критерия </a:t>
            </a:r>
            <a:r>
              <a:rPr lang="ru-RU" dirty="0" err="1" smtClean="0"/>
              <a:t>субъектности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b="1" dirty="0" smtClean="0">
                <a:solidFill>
                  <a:srgbClr val="FF0000"/>
                </a:solidFill>
              </a:rPr>
              <a:t>Динамика</a:t>
            </a:r>
            <a:r>
              <a:rPr lang="ru-RU" dirty="0" smtClean="0"/>
              <a:t>; дети все время что-то делали: строили, придумывали, вырезали, лепили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-Атмосфера</a:t>
            </a:r>
            <a:r>
              <a:rPr lang="ru-RU" dirty="0" smtClean="0"/>
              <a:t>; общая идея сплотила группу и дети, буквально, хватали из воздуха и предлагали идеи реализации проекта.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b="1" dirty="0" smtClean="0">
                <a:solidFill>
                  <a:srgbClr val="FF0000"/>
                </a:solidFill>
              </a:rPr>
              <a:t>Импровизация.</a:t>
            </a:r>
            <a:r>
              <a:rPr lang="ru-RU" dirty="0" smtClean="0"/>
              <a:t> </a:t>
            </a:r>
            <a:r>
              <a:rPr lang="ru-RU" dirty="0" smtClean="0"/>
              <a:t>Любой план, если им занимаются дети, может претерпеть изменения, главное прислушаться и поддержать, быть партнером для детей.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677" y="2790695"/>
            <a:ext cx="4681727" cy="3901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3039" y="3279339"/>
            <a:ext cx="4550395" cy="34127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1280" y="2286000"/>
            <a:ext cx="11998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 уголке конструирования дети из разного вида конструкторов построили кафе и рестораны.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92783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2949" y="432079"/>
            <a:ext cx="40997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/>
              <a:t>1 - Этап подготовительный</a:t>
            </a:r>
            <a:r>
              <a:rPr lang="ru-RU" sz="2800" b="1" i="1" dirty="0"/>
              <a:t>.</a:t>
            </a:r>
            <a:r>
              <a:rPr lang="ru-RU" sz="2800" dirty="0"/>
              <a:t> Определение проблемы.</a:t>
            </a:r>
          </a:p>
          <a:p>
            <a:r>
              <a:rPr lang="ru-RU" sz="2800" dirty="0"/>
              <a:t>В ходе беседы с детьми был проведён опрос «Какие профессии я знаю»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7280" y="914399"/>
            <a:ext cx="6868160" cy="4998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480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1551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Представленная презентация проекта 4 группы «Ресторан «Понарошку» воспитанникам 5 группы  </a:t>
            </a:r>
            <a:endParaRPr lang="ru-RU" sz="2000" b="1" dirty="0"/>
          </a:p>
          <a:p>
            <a:r>
              <a:rPr lang="ru-RU" sz="2000" b="1" dirty="0" smtClean="0"/>
              <a:t> как продукт деятельности прошла отлично.  В свою очередь «</a:t>
            </a:r>
            <a:r>
              <a:rPr lang="ru-RU" sz="2000" b="1" dirty="0" err="1" smtClean="0"/>
              <a:t>Любознайки</a:t>
            </a:r>
            <a:r>
              <a:rPr lang="ru-RU" sz="2000" b="1" dirty="0" smtClean="0"/>
              <a:t>» получили знания о профессиях общепита, попробовали себя на практике и получили положительные отзывы. </a:t>
            </a:r>
            <a:br>
              <a:rPr lang="ru-RU" sz="2000" b="1" dirty="0" smtClean="0"/>
            </a:br>
            <a:r>
              <a:rPr lang="ru-RU" sz="2000" b="1" dirty="0" smtClean="0"/>
              <a:t>Также были созданы развивающие пособия и домино по теме проекта.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598" y="2275839"/>
            <a:ext cx="2695924" cy="4104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950" y="3948479"/>
            <a:ext cx="3667760" cy="2750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3120" y="1613074"/>
            <a:ext cx="2937510" cy="3916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70078" y="1197659"/>
            <a:ext cx="3647440" cy="2557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05973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724" y="130629"/>
            <a:ext cx="5787851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Возник </a:t>
            </a:r>
            <a:r>
              <a:rPr lang="ru-RU" sz="2000" dirty="0" smtClean="0"/>
              <a:t>вопрос, </a:t>
            </a:r>
            <a:r>
              <a:rPr lang="ru-RU" sz="2000" dirty="0"/>
              <a:t>какую область для ознакомления выбрать вместе с воспитанниками и посвятить время на ее изучение. С разными </a:t>
            </a:r>
            <a:r>
              <a:rPr lang="ru-RU" sz="2000" dirty="0" smtClean="0"/>
              <a:t>вариантами профессий «Любознайки» идут в  </a:t>
            </a:r>
            <a:r>
              <a:rPr lang="ru-RU" sz="2000" dirty="0"/>
              <a:t>кабинет к </a:t>
            </a:r>
            <a:r>
              <a:rPr lang="ru-RU" sz="2000" dirty="0" smtClean="0"/>
              <a:t>заведующей, которая с помощью волшебной Шляпы выбора помогает детям определиться с темой проекта. Один </a:t>
            </a:r>
            <a:r>
              <a:rPr lang="ru-RU" sz="2000" dirty="0"/>
              <a:t>из воспитанников </a:t>
            </a:r>
            <a:r>
              <a:rPr lang="ru-RU" sz="2000" dirty="0" smtClean="0"/>
              <a:t>вынимает </a:t>
            </a:r>
            <a:r>
              <a:rPr lang="ru-RU" sz="2000" dirty="0"/>
              <a:t>заветный </a:t>
            </a:r>
            <a:r>
              <a:rPr lang="ru-RU" sz="2000" dirty="0" smtClean="0"/>
              <a:t>листочек.</a:t>
            </a:r>
            <a:br>
              <a:rPr lang="ru-RU" sz="2000" dirty="0" smtClean="0"/>
            </a:br>
            <a:r>
              <a:rPr lang="ru-RU" sz="2000" dirty="0" smtClean="0"/>
              <a:t>Таким образом мы предоставили детям первый критерий </a:t>
            </a:r>
            <a:r>
              <a:rPr lang="ru-RU" sz="2000" dirty="0" err="1" smtClean="0"/>
              <a:t>субъектности</a:t>
            </a:r>
            <a:r>
              <a:rPr lang="ru-RU" sz="2000" dirty="0" smtClean="0">
                <a:solidFill>
                  <a:srgbClr val="FF0000"/>
                </a:solidFill>
              </a:rPr>
              <a:t>- </a:t>
            </a:r>
            <a:r>
              <a:rPr lang="ru-RU" sz="2000" b="1" dirty="0" smtClean="0">
                <a:solidFill>
                  <a:srgbClr val="FF0000"/>
                </a:solidFill>
              </a:rPr>
              <a:t>Выбор.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823" y="130629"/>
            <a:ext cx="4078580" cy="3058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964" y="3356148"/>
            <a:ext cx="2548304" cy="3397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7286" y="3352520"/>
            <a:ext cx="4535156" cy="34013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98978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1257" y="171027"/>
            <a:ext cx="79080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/>
              <a:t>Начало проекта. Сюрпризный момент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sz="2000" dirty="0" smtClean="0"/>
              <a:t>Воспитатель появляется в группе в костюме повара с перчаточной куклой-помощником «Повар- Геннадий Петрович» и произносит загадку: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960" y="1808433"/>
            <a:ext cx="4945018" cy="3078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195" y="2138921"/>
            <a:ext cx="1655320" cy="3158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3527" y="954592"/>
            <a:ext cx="2836055" cy="5310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41644" y="5707464"/>
            <a:ext cx="6310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Отгадавшие ее стали помощниками воспитателя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331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4466" y="1574636"/>
            <a:ext cx="6880245" cy="4856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480" y="1914984"/>
            <a:ext cx="4284081" cy="43728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07440" y="231112"/>
            <a:ext cx="841047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Второй критерий </a:t>
            </a:r>
            <a:r>
              <a:rPr lang="ru-RU" sz="2000" b="1" dirty="0" err="1" smtClean="0"/>
              <a:t>субъектности</a:t>
            </a:r>
            <a:r>
              <a:rPr lang="ru-RU" sz="2000" b="1" dirty="0" smtClean="0"/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– </a:t>
            </a:r>
            <a:r>
              <a:rPr lang="ru-RU" sz="2000" b="1" dirty="0" smtClean="0">
                <a:solidFill>
                  <a:srgbClr val="FF0000"/>
                </a:solidFill>
              </a:rPr>
              <a:t>Вовлеченность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dirty="0" smtClean="0"/>
              <a:t>В ходе беседы формируем </a:t>
            </a:r>
            <a:r>
              <a:rPr lang="ru-RU" dirty="0"/>
              <a:t>цели и задачи проекта;</a:t>
            </a:r>
          </a:p>
          <a:p>
            <a:r>
              <a:rPr lang="ru-RU" dirty="0" smtClean="0"/>
              <a:t>Выясняем какие люди каких профессий работают в ресторане.</a:t>
            </a:r>
            <a:endParaRPr lang="ru-RU" dirty="0"/>
          </a:p>
          <a:p>
            <a:r>
              <a:rPr lang="ru-RU" dirty="0" smtClean="0"/>
              <a:t>Составляем Лотос-план деятельности </a:t>
            </a:r>
            <a:r>
              <a:rPr lang="ru-RU" dirty="0"/>
              <a:t>по реализации </a:t>
            </a:r>
            <a:r>
              <a:rPr lang="ru-RU" dirty="0" smtClean="0"/>
              <a:t>проекта.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15594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661" y="2621280"/>
            <a:ext cx="3887046" cy="4156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2768" y="2284033"/>
            <a:ext cx="3257232" cy="44232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32801" y="2265679"/>
            <a:ext cx="3540858" cy="44415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33046" y="241160"/>
            <a:ext cx="98473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Интеграция образовательных областей:</a:t>
            </a:r>
            <a:br>
              <a:rPr lang="ru-RU" sz="2400" b="1" dirty="0"/>
            </a:br>
            <a:r>
              <a:rPr lang="ru-RU" sz="2400" b="1" i="1" dirty="0"/>
              <a:t>Социально-коммуникативное развитие:</a:t>
            </a:r>
            <a:br>
              <a:rPr lang="ru-RU" sz="2400" b="1" i="1" dirty="0"/>
            </a:br>
            <a:r>
              <a:rPr lang="ru-RU" sz="2400" b="1" i="1" dirty="0" smtClean="0"/>
              <a:t>1. </a:t>
            </a:r>
            <a:r>
              <a:rPr lang="ru-RU" sz="2400" dirty="0" smtClean="0"/>
              <a:t>Экскурсия </a:t>
            </a:r>
            <a:r>
              <a:rPr lang="ru-RU" sz="2400" dirty="0"/>
              <a:t>по детскому </a:t>
            </a:r>
            <a:r>
              <a:rPr lang="ru-RU" sz="2400" dirty="0" smtClean="0"/>
              <a:t>саду. Кухня</a:t>
            </a:r>
            <a:r>
              <a:rPr lang="ru-RU" sz="2400" dirty="0"/>
              <a:t>, холодный и горячий цех, склад, мойка </a:t>
            </a:r>
            <a:r>
              <a:rPr lang="ru-RU" sz="2400" dirty="0" smtClean="0"/>
              <a:t>и </a:t>
            </a:r>
            <a:r>
              <a:rPr lang="ru-RU" sz="2400" dirty="0" err="1" smtClean="0"/>
              <a:t>тд</a:t>
            </a:r>
            <a:r>
              <a:rPr lang="ru-RU" sz="2400" dirty="0" smtClean="0"/>
              <a:t>. Повар детского сада вместе с помощником рассказывают детям об особенностях и обязанностях своей работы.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07642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903" y="190919"/>
            <a:ext cx="739558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1. </a:t>
            </a:r>
            <a:r>
              <a:rPr lang="ru-RU" sz="2000" dirty="0" smtClean="0"/>
              <a:t>Проведение соцопроса между родителями и детьми.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903" y="868027"/>
            <a:ext cx="7040545" cy="5255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6490" y="1095270"/>
            <a:ext cx="4397410" cy="4521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85710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" y="914400"/>
            <a:ext cx="4264736" cy="56863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82880" y="118872"/>
            <a:ext cx="352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2. Создание Азбуки проекта от детей и от родителей.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622" y="230532"/>
            <a:ext cx="1659636" cy="2212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3076" y="230532"/>
            <a:ext cx="1659636" cy="2212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3076" y="3054096"/>
            <a:ext cx="1659636" cy="2212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4139" y="230532"/>
            <a:ext cx="2894838" cy="6446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655" y="3347161"/>
            <a:ext cx="2168957" cy="1626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22857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2104" y="320040"/>
            <a:ext cx="104515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Работа в уголке Творчества: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Лепка – блюда и продукты питания.</a:t>
            </a:r>
            <a:br>
              <a:rPr lang="ru-RU" sz="2000" dirty="0" smtClean="0"/>
            </a:br>
            <a:r>
              <a:rPr lang="ru-RU" sz="2000" dirty="0" smtClean="0"/>
              <a:t>Рисование – овощи и фрукты.</a:t>
            </a:r>
            <a:br>
              <a:rPr lang="ru-RU" sz="2000" dirty="0" smtClean="0"/>
            </a:br>
            <a:r>
              <a:rPr lang="ru-RU" sz="2000" dirty="0" smtClean="0"/>
              <a:t>Аппликация – космическая еда.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5192" y="170230"/>
            <a:ext cx="6929434" cy="28826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221949" y="2413426"/>
            <a:ext cx="4705478" cy="35291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9398" y="4462272"/>
            <a:ext cx="2938726" cy="1938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6480" y="2822619"/>
            <a:ext cx="2783586" cy="2039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39973" y="4555616"/>
            <a:ext cx="3747633" cy="1975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25211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335</Words>
  <Application>Microsoft Office PowerPoint</Application>
  <PresentationFormat>Широкоэкранный</PresentationFormat>
  <Paragraphs>29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User111</cp:lastModifiedBy>
  <cp:revision>31</cp:revision>
  <dcterms:created xsi:type="dcterms:W3CDTF">2023-04-22T20:10:26Z</dcterms:created>
  <dcterms:modified xsi:type="dcterms:W3CDTF">2023-05-17T17:21:06Z</dcterms:modified>
</cp:coreProperties>
</file>