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1" r:id="rId3"/>
    <p:sldId id="276" r:id="rId4"/>
    <p:sldId id="278" r:id="rId5"/>
    <p:sldId id="280" r:id="rId6"/>
    <p:sldId id="279" r:id="rId7"/>
    <p:sldId id="257" r:id="rId8"/>
    <p:sldId id="258" r:id="rId9"/>
    <p:sldId id="259" r:id="rId10"/>
    <p:sldId id="275" r:id="rId11"/>
    <p:sldId id="260" r:id="rId12"/>
    <p:sldId id="262" r:id="rId13"/>
    <p:sldId id="265" r:id="rId14"/>
    <p:sldId id="266" r:id="rId15"/>
    <p:sldId id="268" r:id="rId16"/>
    <p:sldId id="269" r:id="rId17"/>
    <p:sldId id="270" r:id="rId18"/>
    <p:sldId id="267" r:id="rId19"/>
    <p:sldId id="274" r:id="rId20"/>
    <p:sldId id="273" r:id="rId21"/>
    <p:sldId id="272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073D6-D5F4-EEA0-D763-EBD5AB0AC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5CF706-0B6A-60C3-9BE4-9884DE09A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55DD81-8EDD-8C95-CFB3-67F81433C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3DA8DB-6E85-BD37-AE77-CADBE394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4C35B0-023D-D6CD-0751-282E80215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2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324C2-BD4C-96A5-301F-E33917031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EEDB88F-7426-9979-84C0-BA4D96C01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171222-6D82-327F-1652-D095BE3F2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31E8DD-C695-5F3B-FE53-576D5C7A8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3850F4-F61D-9D8C-0CF9-6855F963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9B7517F-5A80-764A-D462-8C42A97CB2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D69557B-5B92-941A-9595-8A370C98D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489409-40DD-FAEB-F68A-BEBAA70C6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661557-7C53-2303-9FA5-DAC2A3D0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7B382D-25F4-435C-F400-E00CD4A8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2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69B00-B5E7-92C4-E67E-39A12D297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B884E5-5EF7-9048-6CAE-9940E3FA9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D59AF6-1420-E86C-720D-7267B39E6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3C9EBD-FD0E-BD91-090E-519F95D47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3DB658-12C1-AD5D-4C5B-CDD3E158B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69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C8B1C-E9AD-BC28-EC8D-AD18BCCA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FD09DB-FF73-3436-B019-33F2DEF69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A91858-422E-C51D-49C8-303B4198B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5E9578-5F4D-84A3-B89D-833EFF929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9535E-62AD-2C77-6B3D-A7E0D7F70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0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B9F59-3745-19A9-90CE-583D76DF4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26D21B-5468-4C48-E642-AC92B524F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32D856-B70C-3D65-AD2A-F82217570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33FA70-105C-4F5D-4C8D-445D2641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08CF50-8986-9DD8-5350-36FC1A865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F97148-7960-D71B-B574-E0639D69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2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2D0772-7741-33DB-4DA5-9DCE5A67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6FE071-1C5A-5523-D08A-247D425EF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3502B8-BB07-2D3D-96F1-CBEAB335C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45C693-A10B-CD1E-96E6-C1531D11C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54EF61E-1DB7-85D2-149D-3587B896C9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B8C45F-A03B-3C6D-9DB7-7561A97E0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4F4E471-1D9A-5A8C-2CA3-C1807C26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00CF2B-7F7C-EC96-2BD8-F69702273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2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CE104-1F50-2872-3CF2-5B37B4B1D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F228A6-CA2A-F8E5-9E69-4E67FB9C8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2CC005-2B24-B055-03CF-A47E6FD1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1DB582-0C3F-41BB-B067-424FC0222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1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02147C-E5E2-D997-17F3-D393221C6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C70C04D-A127-E7DC-8DC3-90FBF125A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0A4BCB-7D0B-DB12-7545-DA249CE62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2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4823-18A4-484A-4792-09C7E577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E509E4-BBEF-5D6A-DC26-D9182816F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77D5BA-3F40-9B19-6380-6BAF05C30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FA02F6-8F9B-B7F5-208C-64D03A74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0EB280-B57C-3380-457C-9D0408C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1F1795-25C0-4A65-ADE7-3797A8D5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5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E62D5D-D74F-2DC3-9EB0-173CE9BE4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266C73-0BF2-9334-6599-F38911165A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431362-F4C6-1FCB-A961-DFCFE2934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E50A4F-BE66-1CB0-DB4B-C734783EC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386FAE-6FB8-4BF8-7F71-F43B51F08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ACD987-35FB-0D57-6067-90956F1F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BE295-6269-245E-8FB4-B868E5CF8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34FCC1-D499-B53E-FFE9-CE7C0AEE9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3B328D-4186-9BE2-DBC3-CD53C23C25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FEB75-ED24-4B59-82C7-189F960699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88B3D4-3492-CB24-D612-E0E933C75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17BBE3-2CCF-842A-B08D-7CF9E8313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CE362-4C3C-482B-AE0C-1F4A0EF1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313B90-3E9F-ECD3-12E8-E5405FA2A16F}"/>
              </a:ext>
            </a:extLst>
          </p:cNvPr>
          <p:cNvSpPr txBox="1"/>
          <p:nvPr/>
        </p:nvSpPr>
        <p:spPr>
          <a:xfrm>
            <a:off x="1712613" y="1109272"/>
            <a:ext cx="82558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«Педагогический пробег» </a:t>
            </a:r>
          </a:p>
          <a:p>
            <a:pPr algn="ctr"/>
            <a:r>
              <a:rPr lang="ru-RU" sz="4800" dirty="0"/>
              <a:t>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Деловая игра </a:t>
            </a:r>
          </a:p>
          <a:p>
            <a:pPr algn="ctr"/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Тема игры: </a:t>
            </a:r>
          </a:p>
          <a:p>
            <a:pPr algn="ctr"/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«Профессионалы в  своем деле»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6C5208-3CB5-B4A2-7EF2-AD412FCA7E30}"/>
              </a:ext>
            </a:extLst>
          </p:cNvPr>
          <p:cNvSpPr txBox="1"/>
          <p:nvPr/>
        </p:nvSpPr>
        <p:spPr>
          <a:xfrm>
            <a:off x="6096001" y="5748728"/>
            <a:ext cx="4600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Старший воспитатель: 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Деткова Любовь Геннадьевна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МБДОУ № 14 детский сад «Солнышко» </a:t>
            </a:r>
          </a:p>
        </p:txBody>
      </p:sp>
    </p:spTree>
    <p:extLst>
      <p:ext uri="{BB962C8B-B14F-4D97-AF65-F5344CB8AC3E}">
        <p14:creationId xmlns:p14="http://schemas.microsoft.com/office/powerpoint/2010/main" val="116763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F81909-0BB3-B158-406B-AE323382B36F}"/>
              </a:ext>
            </a:extLst>
          </p:cNvPr>
          <p:cNvSpPr txBox="1"/>
          <p:nvPr/>
        </p:nvSpPr>
        <p:spPr>
          <a:xfrm>
            <a:off x="1024758" y="1024760"/>
            <a:ext cx="1007416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команда:</a:t>
            </a:r>
          </a:p>
          <a:p>
            <a:pPr algn="just"/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Энергичный, увлечённый, трудоспособный, целеустремлённый, горячий , нетерпеливый.</a:t>
            </a: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Холерик </a:t>
            </a:r>
          </a:p>
          <a:p>
            <a:pPr algn="just"/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D94BC-D367-E58C-527F-853E65F0A481}"/>
              </a:ext>
            </a:extLst>
          </p:cNvPr>
          <p:cNvSpPr txBox="1"/>
          <p:nvPr/>
        </p:nvSpPr>
        <p:spPr>
          <a:xfrm>
            <a:off x="1986455" y="381525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777CE-7BD4-4D3C-B733-865D37C619DF}"/>
              </a:ext>
            </a:extLst>
          </p:cNvPr>
          <p:cNvSpPr txBox="1"/>
          <p:nvPr/>
        </p:nvSpPr>
        <p:spPr>
          <a:xfrm>
            <a:off x="1481958" y="3999921"/>
            <a:ext cx="97739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команда:</a:t>
            </a:r>
          </a:p>
          <a:p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Терпеливый, надёжный, устойчивый, постоянный, медлительный, невыразительный</a:t>
            </a: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Флегматик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F86087-EEF2-8AD1-9856-5FB4329C7C0B}"/>
              </a:ext>
            </a:extLst>
          </p:cNvPr>
          <p:cNvSpPr txBox="1"/>
          <p:nvPr/>
        </p:nvSpPr>
        <p:spPr>
          <a:xfrm>
            <a:off x="509667" y="1064302"/>
            <a:ext cx="1039305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«Ситуации из педагогической шкатулки»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1команда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Однажды в раздевальной комнате я услышала от детей такой уговор: </a:t>
            </a: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«Я тебе дам значок, а ты меня примешь в игру» Я молодой воспитатель и не знала, что делать. </a:t>
            </a: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Как, по – вашему мнению, я должна была поступить?</a:t>
            </a:r>
          </a:p>
          <a:p>
            <a:pPr marL="342900" lvl="0" indent="-342900" algn="just">
              <a:tabLst>
                <a:tab pos="457200" algn="l"/>
              </a:tabLs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2команда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 воспитатель старшей группы. Я замечаю, что дети не принимают в свои игры одного из сверстников, не хотят с ним вставать </a:t>
            </a:r>
          </a:p>
          <a:p>
            <a:pPr marL="2286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пару на танец, не выбирают ведущим. Какие методы </a:t>
            </a:r>
          </a:p>
          <a:p>
            <a:pPr marL="2286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 посоветуете использовать в работе с детьми, с этим ребёнком,</a:t>
            </a:r>
          </a:p>
          <a:p>
            <a:pPr marL="2286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исправить ситуацию?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086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1F1D9A-D0C6-64D7-B077-F89F311AB87D}"/>
              </a:ext>
            </a:extLst>
          </p:cNvPr>
          <p:cNvSpPr txBox="1"/>
          <p:nvPr/>
        </p:nvSpPr>
        <p:spPr>
          <a:xfrm>
            <a:off x="1019331" y="704538"/>
            <a:ext cx="9473784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	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Как-то раз в соседней группе я наблюдала, как дети с интересом играли в сюжетно-ролевую игру «Зоопарк». Мне захотелось, чтобы и мои дети играли в эту игру. Я сделала атрибуты к игре: клетки, вольеры, подобрала животных. Но игра не получилась. Мне приходилось все время подсказывать, что делать дальше. Объясните, пожалуйста, что я сделала не так?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2команда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Согласно режиму дня пора начинать занятие, а дети увлечённо строят дворец. Как должен поступать воспитатель: задержать начало занятий, прервать строительство…. Ваши действия.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87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81FF66-D714-512E-CABE-40562D2A7DCD}"/>
              </a:ext>
            </a:extLst>
          </p:cNvPr>
          <p:cNvSpPr txBox="1"/>
          <p:nvPr/>
        </p:nvSpPr>
        <p:spPr>
          <a:xfrm>
            <a:off x="914400" y="809469"/>
            <a:ext cx="914400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«Обмен знаниями»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заключается нравственно-патриотическое воспитание детей в дошкольном учреждении?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 </a:t>
            </a:r>
          </a:p>
          <a:p>
            <a:r>
              <a:rPr lang="ru-RU" sz="2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у детей ценностного отношения к родной природе, к дому, семье, к истории и культуре своей страны, труду близких людей и соотечественников.)</a:t>
            </a:r>
            <a:endParaRPr lang="ru-RU" sz="2800" b="1" kern="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55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5221EA-98C3-5538-2B12-6F8BCC66E38B}"/>
              </a:ext>
            </a:extLst>
          </p:cNvPr>
          <p:cNvSpPr txBox="1"/>
          <p:nvPr/>
        </p:nvSpPr>
        <p:spPr>
          <a:xfrm>
            <a:off x="1560786" y="740979"/>
            <a:ext cx="944354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составляющие речи: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фонематическая и лексическая стороны речи, грамматический строй речи, ЗКР, связная речь</a:t>
            </a:r>
            <a:endParaRPr lang="ru-RU" sz="2400" b="1" kern="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4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9B3DEA-A227-3AD3-F3AC-B975C7A50779}"/>
              </a:ext>
            </a:extLst>
          </p:cNvPr>
          <p:cNvSpPr txBox="1"/>
          <p:nvPr/>
        </p:nvSpPr>
        <p:spPr>
          <a:xfrm>
            <a:off x="1891862" y="1072055"/>
            <a:ext cx="7303375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связная речь?</a:t>
            </a: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законченное, развернутое, смысловое и грамматически оформленное высказывание</a:t>
            </a:r>
            <a:endParaRPr lang="ru-RU" sz="2800" b="1" kern="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19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4132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EA01AC-B38F-2F72-F39A-04D825C96E75}"/>
              </a:ext>
            </a:extLst>
          </p:cNvPr>
          <p:cNvSpPr txBox="1"/>
          <p:nvPr/>
        </p:nvSpPr>
        <p:spPr>
          <a:xfrm>
            <a:off x="2049517" y="788276"/>
            <a:ext cx="714572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связной речи: </a:t>
            </a: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монологическая и диалогическая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77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4F9CCC-9E8C-579A-AF83-64A585FB5CB4}"/>
              </a:ext>
            </a:extLst>
          </p:cNvPr>
          <p:cNvSpPr txBox="1"/>
          <p:nvPr/>
        </p:nvSpPr>
        <p:spPr>
          <a:xfrm>
            <a:off x="1277007" y="409903"/>
            <a:ext cx="791823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нравственных отношений, способность к сотрудничеству, умение принять чужую точку зрения – это задачи ….. воспитания </a:t>
            </a: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….нравственно-патриотического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980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363E30-5EE7-DA3F-123E-343B5C62416E}"/>
              </a:ext>
            </a:extLst>
          </p:cNvPr>
          <p:cNvSpPr txBox="1"/>
          <p:nvPr/>
        </p:nvSpPr>
        <p:spPr>
          <a:xfrm>
            <a:off x="1623848" y="882869"/>
            <a:ext cx="930165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формы работы вы применяете при решении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нравственно-патриотического воспитания?</a:t>
            </a:r>
          </a:p>
        </p:txBody>
      </p:sp>
    </p:spTree>
    <p:extLst>
      <p:ext uri="{BB962C8B-B14F-4D97-AF65-F5344CB8AC3E}">
        <p14:creationId xmlns:p14="http://schemas.microsoft.com/office/powerpoint/2010/main" val="4019164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AE56F8-0E5C-82E5-C1BF-483BFC938EB3}"/>
              </a:ext>
            </a:extLst>
          </p:cNvPr>
          <p:cNvSpPr txBox="1"/>
          <p:nvPr/>
        </p:nvSpPr>
        <p:spPr>
          <a:xfrm>
            <a:off x="1308538" y="914401"/>
            <a:ext cx="887598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образовательные технологии, применяемые в ДОУ.</a:t>
            </a: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гровая, ТРИЗ, здоровьесберегающая, ИКТ, проектной деятельности, личностно-ориентированные, предметно-развивающей среды, портфолио воспитателя и дошкольника, исследовательской деятельности, интегрированного обучения</a:t>
            </a:r>
          </a:p>
          <a:p>
            <a:endParaRPr lang="ru-RU" sz="1800" b="1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43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094EDF-BBAC-2112-5F15-DA4B7AF7E1D1}"/>
              </a:ext>
            </a:extLst>
          </p:cNvPr>
          <p:cNvSpPr txBox="1"/>
          <p:nvPr/>
        </p:nvSpPr>
        <p:spPr>
          <a:xfrm>
            <a:off x="1308538" y="1056290"/>
            <a:ext cx="897057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«Лишнее слово»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                                        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-толерантность;                       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-свободомыслие;                       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-терпимость;                            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-демократия.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59BD51-1335-4B4D-9D16-7F83FCBDB064}"/>
              </a:ext>
            </a:extLst>
          </p:cNvPr>
          <p:cNvSpPr txBox="1"/>
          <p:nvPr/>
        </p:nvSpPr>
        <p:spPr>
          <a:xfrm>
            <a:off x="4557010" y="4164833"/>
            <a:ext cx="340901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команда: 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внедряющее;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обобщающее</a:t>
            </a:r>
          </a:p>
        </p:txBody>
      </p:sp>
    </p:spTree>
    <p:extLst>
      <p:ext uri="{BB962C8B-B14F-4D97-AF65-F5344CB8AC3E}">
        <p14:creationId xmlns:p14="http://schemas.microsoft.com/office/powerpoint/2010/main" val="364819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3DD640-9AFC-2087-0337-1FFABD4395F5}"/>
              </a:ext>
            </a:extLst>
          </p:cNvPr>
          <p:cNvSpPr txBox="1"/>
          <p:nvPr/>
        </p:nvSpPr>
        <p:spPr>
          <a:xfrm>
            <a:off x="1292772" y="725214"/>
            <a:ext cx="933318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Эвристические беседы, постановка и решений задач проблемного характера, фиксация результатов — это приемы ……технологии. 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…и</a:t>
            </a:r>
            <a:r>
              <a:rPr lang="ru-RU" sz="2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сследовательской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315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957887-8A21-DFC8-3AB0-FDBFEF90FC5F}"/>
              </a:ext>
            </a:extLst>
          </p:cNvPr>
          <p:cNvSpPr txBox="1"/>
          <p:nvPr/>
        </p:nvSpPr>
        <p:spPr>
          <a:xfrm>
            <a:off x="1623848" y="914401"/>
            <a:ext cx="7571389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Копилка достижений ребенка. Данная форма реализуется при применении технологии…</a:t>
            </a:r>
          </a:p>
          <a:p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..п</a:t>
            </a:r>
            <a:r>
              <a:rPr lang="ru-RU" sz="2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ортфолио ребенка</a:t>
            </a:r>
            <a:endParaRPr lang="ru-RU" sz="2800" b="1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25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1889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527E1D-8E8B-FD3A-D434-0A495764656F}"/>
              </a:ext>
            </a:extLst>
          </p:cNvPr>
          <p:cNvSpPr txBox="1"/>
          <p:nvPr/>
        </p:nvSpPr>
        <p:spPr>
          <a:xfrm>
            <a:off x="993228" y="599090"/>
            <a:ext cx="3815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AE643E-A59F-BAB7-AD05-3D007EEF7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632" y="1265356"/>
            <a:ext cx="8384368" cy="57701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2BAB58-862D-1933-90B1-0C1071BFF454}"/>
              </a:ext>
            </a:extLst>
          </p:cNvPr>
          <p:cNvSpPr txBox="1"/>
          <p:nvPr/>
        </p:nvSpPr>
        <p:spPr>
          <a:xfrm rot="-1200000">
            <a:off x="1320057" y="829162"/>
            <a:ext cx="7671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3968670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509ADE-187C-A89D-48B0-419F5486ADF5}"/>
              </a:ext>
            </a:extLst>
          </p:cNvPr>
          <p:cNvSpPr txBox="1"/>
          <p:nvPr/>
        </p:nvSpPr>
        <p:spPr>
          <a:xfrm>
            <a:off x="1736073" y="1208383"/>
            <a:ext cx="2653259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норма;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закон;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193DD8-E781-8958-28DE-ACB1EDF26CF2}"/>
              </a:ext>
            </a:extLst>
          </p:cNvPr>
          <p:cNvSpPr txBox="1"/>
          <p:nvPr/>
        </p:nvSpPr>
        <p:spPr>
          <a:xfrm>
            <a:off x="5771214" y="2863121"/>
            <a:ext cx="780266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 команда: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индивидуальная,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адаптированная,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апробированная,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смешанная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92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F6C8CF-808B-886D-FE9F-DAFC704F3DBB}"/>
              </a:ext>
            </a:extLst>
          </p:cNvPr>
          <p:cNvSpPr txBox="1"/>
          <p:nvPr/>
        </p:nvSpPr>
        <p:spPr>
          <a:xfrm>
            <a:off x="959370" y="1184223"/>
            <a:ext cx="823334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команда: 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гровой замысел,</a:t>
            </a:r>
          </a:p>
          <a:p>
            <a:pPr marL="285750" lvl="0" indent="-28575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сюжет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оли;</a:t>
            </a:r>
          </a:p>
          <a:p>
            <a:pPr marL="285750" lvl="0" indent="-28575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положение.    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074661-FCA6-BE85-E09F-A0F0F8E9DD9C}"/>
              </a:ext>
            </a:extLst>
          </p:cNvPr>
          <p:cNvSpPr txBox="1"/>
          <p:nvPr/>
        </p:nvSpPr>
        <p:spPr>
          <a:xfrm>
            <a:off x="5098458" y="3222885"/>
            <a:ext cx="249151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команда: 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Радуга; 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Солнышко; 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Детство;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Истоки;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Развитие.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7712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1B5DB8-22DF-C75E-8319-BDEBD9782497}"/>
              </a:ext>
            </a:extLst>
          </p:cNvPr>
          <p:cNvSpPr txBox="1"/>
          <p:nvPr/>
        </p:nvSpPr>
        <p:spPr>
          <a:xfrm>
            <a:off x="1324303" y="1308538"/>
            <a:ext cx="787093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-ТРИЗ;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-ИКТ;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-игровая технология;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50E450-5AA2-5D8A-E933-4C9927D433F1}"/>
              </a:ext>
            </a:extLst>
          </p:cNvPr>
          <p:cNvSpPr txBox="1"/>
          <p:nvPr/>
        </p:nvSpPr>
        <p:spPr>
          <a:xfrm>
            <a:off x="5770179" y="3429000"/>
            <a:ext cx="26801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команда: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рамота;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атематика;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изкультура;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азвитие речи;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52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D9BC31-23B1-BBBA-C71B-EDA3D269C5CC}"/>
              </a:ext>
            </a:extLst>
          </p:cNvPr>
          <p:cNvSpPr txBox="1"/>
          <p:nvPr/>
        </p:nvSpPr>
        <p:spPr>
          <a:xfrm>
            <a:off x="1387366" y="1213945"/>
            <a:ext cx="780787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команда:</a:t>
            </a:r>
          </a:p>
          <a:p>
            <a:pPr marL="342900" lvl="0" indent="-342900" algn="just">
              <a:tabLst>
                <a:tab pos="457200" algn="l"/>
              </a:tabLst>
            </a:pP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рием;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методики, ;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редство;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75AF1E-71B3-C967-218B-38EEE2ADBFED}"/>
              </a:ext>
            </a:extLst>
          </p:cNvPr>
          <p:cNvSpPr txBox="1"/>
          <p:nvPr/>
        </p:nvSpPr>
        <p:spPr>
          <a:xfrm>
            <a:off x="5123794" y="2995448"/>
            <a:ext cx="545881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команда:</a:t>
            </a:r>
          </a:p>
          <a:p>
            <a:pPr marL="342900" lvl="0" indent="-342900" algn="just">
              <a:tabLst>
                <a:tab pos="457200" algn="l"/>
              </a:tabLst>
            </a:pP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елевой раздел;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пояснительная записка; 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содержательный раздел;, 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организационный раздел,  </a:t>
            </a:r>
          </a:p>
          <a:p>
            <a:pPr marL="342900" lvl="0" indent="-342900" algn="just">
              <a:buFontTx/>
              <a:buChar char="-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парциальные программы.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97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EB1586-6AD9-EF9E-1C47-4D3AC800230A}"/>
              </a:ext>
            </a:extLst>
          </p:cNvPr>
          <p:cNvSpPr txBox="1"/>
          <p:nvPr/>
        </p:nvSpPr>
        <p:spPr>
          <a:xfrm>
            <a:off x="584616" y="929390"/>
            <a:ext cx="8829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«Мысли вслух»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 «Воспитателям быть легко….»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команда: «Воспитателем быть трудно…»</a:t>
            </a:r>
          </a:p>
        </p:txBody>
      </p:sp>
    </p:spTree>
    <p:extLst>
      <p:ext uri="{BB962C8B-B14F-4D97-AF65-F5344CB8AC3E}">
        <p14:creationId xmlns:p14="http://schemas.microsoft.com/office/powerpoint/2010/main" val="2088061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422FD4-A0D3-3D67-A385-8B74201CC434}"/>
              </a:ext>
            </a:extLst>
          </p:cNvPr>
          <p:cNvSpPr txBox="1"/>
          <p:nvPr/>
        </p:nvSpPr>
        <p:spPr>
          <a:xfrm>
            <a:off x="689548" y="809469"/>
            <a:ext cx="82595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«Консультация от профессионала »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команда:  </a:t>
            </a:r>
          </a:p>
          <a:p>
            <a:r>
              <a:rPr lang="ru-RU" sz="2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Мне кажется, что у моего ребенка снижена самооценка. Как помочь ему стать более уверенным в себе?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Мой ребёнок не реагирует на замечания. Что Вы посоветуете?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команда: </a:t>
            </a:r>
          </a:p>
          <a:p>
            <a:r>
              <a:rPr lang="ru-RU" sz="2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Ребёнок всё время играет, не хочет заниматься. А ему уже 6 лет, пора готовиться к школе. Как его заставить? </a:t>
            </a:r>
          </a:p>
          <a:p>
            <a:endParaRPr lang="ru-RU" sz="20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Мой ребёнок не желает ходить в детский сад. Что делать? 	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55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D6BF8A-1CB1-E626-43B3-D44448EB6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C2E25B-6108-27D7-73D2-94052D2BB76C}"/>
              </a:ext>
            </a:extLst>
          </p:cNvPr>
          <p:cNvSpPr txBox="1"/>
          <p:nvPr/>
        </p:nvSpPr>
        <p:spPr>
          <a:xfrm>
            <a:off x="586168" y="1010544"/>
            <a:ext cx="98785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«Кабинет психолога»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1команда: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Высокая чувствительность, мягкость, человечность, доброжелательность, низкая работоспособность, мнительность, ранимость. </a:t>
            </a:r>
          </a:p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Меланхолик</a:t>
            </a:r>
            <a:endParaRPr lang="ru-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команда:</a:t>
            </a: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Энергичный, увлечённый, трудоспособный, целеустремлённый, горячий , нетерпеливый.   </a:t>
            </a:r>
          </a:p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Сангвиник </a:t>
            </a:r>
            <a:endParaRPr lang="ru-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999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773</Words>
  <Application>Microsoft Office PowerPoint</Application>
  <PresentationFormat>Широкоэкранный</PresentationFormat>
  <Paragraphs>179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Детсад</cp:lastModifiedBy>
  <cp:revision>6</cp:revision>
  <dcterms:created xsi:type="dcterms:W3CDTF">2023-05-05T06:06:50Z</dcterms:created>
  <dcterms:modified xsi:type="dcterms:W3CDTF">2023-05-17T06:22:13Z</dcterms:modified>
</cp:coreProperties>
</file>