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71" r:id="rId2"/>
    <p:sldId id="256" r:id="rId3"/>
    <p:sldId id="257" r:id="rId4"/>
    <p:sldId id="258" r:id="rId5"/>
    <p:sldId id="260" r:id="rId6"/>
    <p:sldId id="261" r:id="rId7"/>
    <p:sldId id="259" r:id="rId8"/>
    <p:sldId id="264" r:id="rId9"/>
    <p:sldId id="263" r:id="rId10"/>
    <p:sldId id="262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182C-A0D7-4718-A4AF-696290DAF033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2C9-EC7B-45EC-B718-1E520441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368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182C-A0D7-4718-A4AF-696290DAF033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2C9-EC7B-45EC-B718-1E520441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813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182C-A0D7-4718-A4AF-696290DAF033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2C9-EC7B-45EC-B718-1E520441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645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182C-A0D7-4718-A4AF-696290DAF033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2C9-EC7B-45EC-B718-1E520441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460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182C-A0D7-4718-A4AF-696290DAF033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2C9-EC7B-45EC-B718-1E520441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00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182C-A0D7-4718-A4AF-696290DAF033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2C9-EC7B-45EC-B718-1E520441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110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182C-A0D7-4718-A4AF-696290DAF033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2C9-EC7B-45EC-B718-1E520441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005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182C-A0D7-4718-A4AF-696290DAF033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2C9-EC7B-45EC-B718-1E520441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87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182C-A0D7-4718-A4AF-696290DAF033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2C9-EC7B-45EC-B718-1E520441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933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182C-A0D7-4718-A4AF-696290DAF033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2C9-EC7B-45EC-B718-1E520441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458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182C-A0D7-4718-A4AF-696290DAF033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2C9-EC7B-45EC-B718-1E520441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83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5182C-A0D7-4718-A4AF-696290DAF033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FA2C9-EC7B-45EC-B718-1E520441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6832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73768" y="-128338"/>
            <a:ext cx="10940716" cy="603183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МКОУ </a:t>
            </a:r>
            <a:r>
              <a:rPr lang="ru-RU" sz="2800" dirty="0" err="1" smtClean="0"/>
              <a:t>Латненская</a:t>
            </a:r>
            <a:r>
              <a:rPr lang="ru-RU" sz="2800" dirty="0" smtClean="0"/>
              <a:t> сельская СОШ 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Внеклассное мероприятие  </a:t>
            </a:r>
            <a:br>
              <a:rPr lang="ru-RU" sz="2800" dirty="0" smtClean="0"/>
            </a:br>
            <a:r>
              <a:rPr lang="ru-RU" sz="2800" dirty="0" smtClean="0"/>
              <a:t>«День освобождения </a:t>
            </a:r>
            <a:r>
              <a:rPr lang="ru-RU" sz="2800" dirty="0" err="1" smtClean="0"/>
              <a:t>г.Воронежа</a:t>
            </a:r>
            <a:r>
              <a:rPr lang="ru-RU" sz="2800" dirty="0" smtClean="0"/>
              <a:t> от фашистских захватчиков»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err="1" smtClean="0"/>
              <a:t>Выполнила:учитель</a:t>
            </a:r>
            <a:r>
              <a:rPr lang="ru-RU" sz="2800" dirty="0" smtClean="0"/>
              <a:t> начальных классов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err="1" smtClean="0"/>
              <a:t>Швецова</a:t>
            </a:r>
            <a:r>
              <a:rPr lang="ru-RU" sz="2800" dirty="0" smtClean="0"/>
              <a:t> Е.А.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4539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-497306"/>
            <a:ext cx="11353799" cy="8261684"/>
          </a:xfrm>
        </p:spPr>
      </p:pic>
    </p:spTree>
    <p:extLst>
      <p:ext uri="{BB962C8B-B14F-4D97-AF65-F5344CB8AC3E}">
        <p14:creationId xmlns:p14="http://schemas.microsoft.com/office/powerpoint/2010/main" val="429229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Было приказано отвести войска противника за Дон. Потерпев поражение в битве, немецкое командование приказало взорвать город и вынести из него все ценное. Но советская разведка вовремя доложила о сложившейся ситуации, и 60-й армии было приказано немедленно перейти в наступление.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671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48" y="0"/>
            <a:ext cx="11646568" cy="6994357"/>
          </a:xfrm>
        </p:spPr>
      </p:pic>
    </p:spTree>
    <p:extLst>
      <p:ext uri="{BB962C8B-B14F-4D97-AF65-F5344CB8AC3E}">
        <p14:creationId xmlns:p14="http://schemas.microsoft.com/office/powerpoint/2010/main" val="406937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26 января 1943г. </a:t>
            </a:r>
            <a:r>
              <a:rPr lang="ru-RU" dirty="0" err="1" smtClean="0"/>
              <a:t>Совинформбюро</a:t>
            </a:r>
            <a:r>
              <a:rPr lang="ru-RU" dirty="0" smtClean="0"/>
              <a:t> сообщило: «25 января войска Воронежского фронта, перейдя в наступление в районе Воронежа, опрокинули части немцев и полностью овладели городом Воронежем. Восточный берег реки Дон в районе западнее и юго-западнее города также очищен от </a:t>
            </a:r>
            <a:r>
              <a:rPr lang="ru-RU" dirty="0" err="1" smtClean="0"/>
              <a:t>немецо</a:t>
            </a:r>
            <a:r>
              <a:rPr lang="ru-RU" dirty="0" smtClean="0"/>
              <a:t>-фашистских войск.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880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58" y="-208546"/>
            <a:ext cx="11678653" cy="7066546"/>
          </a:xfrm>
        </p:spPr>
      </p:pic>
    </p:spTree>
    <p:extLst>
      <p:ext uri="{BB962C8B-B14F-4D97-AF65-F5344CB8AC3E}">
        <p14:creationId xmlns:p14="http://schemas.microsoft.com/office/powerpoint/2010/main" val="151970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2505" y="0"/>
            <a:ext cx="12849726" cy="7275095"/>
          </a:xfrm>
        </p:spPr>
      </p:pic>
    </p:spTree>
    <p:extLst>
      <p:ext uri="{BB962C8B-B14F-4D97-AF65-F5344CB8AC3E}">
        <p14:creationId xmlns:p14="http://schemas.microsoft.com/office/powerpoint/2010/main" val="73997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4664" y="-212390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58" y="-385010"/>
            <a:ext cx="11470105" cy="7860632"/>
          </a:xfrm>
        </p:spPr>
      </p:pic>
    </p:spTree>
    <p:extLst>
      <p:ext uri="{BB962C8B-B14F-4D97-AF65-F5344CB8AC3E}">
        <p14:creationId xmlns:p14="http://schemas.microsoft.com/office/powerpoint/2010/main" val="240915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2833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25 января</a:t>
            </a:r>
            <a:br>
              <a:rPr lang="ru-RU" b="1" dirty="0" smtClean="0"/>
            </a:br>
            <a:r>
              <a:rPr lang="ru-RU" b="1" dirty="0" smtClean="0"/>
              <a:t>ДЕНЬ ОСВОБОЖДЕНИЯ ГОРОДА ВОРОНЕЖА ОТ НЕМЕЦКО-ФАШИСТСКИХ ЗАХВАТЧИКОВ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780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304800"/>
            <a:ext cx="10515600" cy="6032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7" y="0"/>
            <a:ext cx="11630526" cy="6986337"/>
          </a:xfrm>
        </p:spPr>
      </p:pic>
    </p:spTree>
    <p:extLst>
      <p:ext uri="{BB962C8B-B14F-4D97-AF65-F5344CB8AC3E}">
        <p14:creationId xmlns:p14="http://schemas.microsoft.com/office/powerpoint/2010/main" val="194037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Воронежская область уже в первый день войны была на военном положении. Было введено затемнение, чтобы фашистские лётчики не могли видеть ни одного огонька. Были установлены сигналы воздушной тревоги. Население рыло бомбоубежища и щели. Фронт был еще далеко, но немцы наступали.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92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6578"/>
            <a:ext cx="10515600" cy="6885906"/>
          </a:xfrm>
        </p:spPr>
      </p:pic>
    </p:spTree>
    <p:extLst>
      <p:ext uri="{BB962C8B-B14F-4D97-AF65-F5344CB8AC3E}">
        <p14:creationId xmlns:p14="http://schemas.microsoft.com/office/powerpoint/2010/main" val="192370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Жизнь области перестраивалась на военный лад. Воронежцы все свои дела подчинили одной цели – укреплению мощи Родины и разгрому врага. Осенью 1941 года начались налёты вражеской авиации на Воронеж. Но в этом году Советская Армия не дала врагу ворваться в пределы Воронежской области.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811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41" y="365125"/>
            <a:ext cx="11133221" cy="6324433"/>
          </a:xfrm>
        </p:spPr>
      </p:pic>
    </p:spTree>
    <p:extLst>
      <p:ext uri="{BB962C8B-B14F-4D97-AF65-F5344CB8AC3E}">
        <p14:creationId xmlns:p14="http://schemas.microsoft.com/office/powerpoint/2010/main" val="336175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-272715"/>
            <a:ext cx="11261557" cy="7523748"/>
          </a:xfrm>
        </p:spPr>
      </p:pic>
    </p:spTree>
    <p:extLst>
      <p:ext uri="{BB962C8B-B14F-4D97-AF65-F5344CB8AC3E}">
        <p14:creationId xmlns:p14="http://schemas.microsoft.com/office/powerpoint/2010/main" val="6411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58" y="0"/>
            <a:ext cx="10972800" cy="7283115"/>
          </a:xfrm>
        </p:spPr>
      </p:pic>
    </p:spTree>
    <p:extLst>
      <p:ext uri="{BB962C8B-B14F-4D97-AF65-F5344CB8AC3E}">
        <p14:creationId xmlns:p14="http://schemas.microsoft.com/office/powerpoint/2010/main" val="230003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190</Words>
  <Application>Microsoft Office PowerPoint</Application>
  <PresentationFormat>Широкоэкранный</PresentationFormat>
  <Paragraphs>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МКОУ Латненская сельская СОШ       Внеклассное мероприятие   «День освобождения г.Воронежа от фашистских захватчиков»   Выполнила:учитель начальных классов  Швецова Е.А.   </vt:lpstr>
      <vt:lpstr>25 января ДЕНЬ ОСВОБОЖДЕНИЯ ГОРОДА ВОРОНЕЖА ОТ НЕМЕЦКО-ФАШИСТСКИХ ЗАХВАТЧИКОВ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 января ДЕНЬ ОСВОБОЖДЕНИЯ ГОРОДА ВОРОНЕЖА ОТ НЕМЕЦКО-ФАШИСТСКИХ ЗАХВАТЧИКОВ</dc:title>
  <dc:creator>Екатерина</dc:creator>
  <cp:lastModifiedBy>Катя</cp:lastModifiedBy>
  <cp:revision>10</cp:revision>
  <dcterms:created xsi:type="dcterms:W3CDTF">2015-01-25T09:52:29Z</dcterms:created>
  <dcterms:modified xsi:type="dcterms:W3CDTF">2017-04-23T15:55:09Z</dcterms:modified>
</cp:coreProperties>
</file>