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60" r:id="rId6"/>
    <p:sldId id="262" r:id="rId7"/>
    <p:sldId id="259" r:id="rId8"/>
    <p:sldId id="263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7D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DC5140-0CEA-4C08-B576-1C5002FDC3F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DA9B44D-7222-458F-BC57-B016D5DF2AA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>
            <a:extLst>
              <a:ext uri="{FF2B5EF4-FFF2-40B4-BE49-F238E27FC236}">
                <a16:creationId xmlns:a16="http://schemas.microsoft.com/office/drawing/2014/main" id="{93A1FF80-F56F-478B-BC7C-A4CED0F3A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Составил: преподаватель Нижневартовского социально-гуманитарного колледжа</a:t>
            </a:r>
          </a:p>
          <a:p>
            <a:r>
              <a:rPr lang="ru-RU" dirty="0"/>
              <a:t>Харченко Э.Р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916B6CF-C7B1-44BC-9E03-A01399C921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Старинные танцы</a:t>
            </a:r>
          </a:p>
        </p:txBody>
      </p:sp>
    </p:spTree>
    <p:extLst>
      <p:ext uri="{BB962C8B-B14F-4D97-AF65-F5344CB8AC3E}">
        <p14:creationId xmlns:p14="http://schemas.microsoft.com/office/powerpoint/2010/main" val="291169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445" y="1423556"/>
            <a:ext cx="5099996" cy="48194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444893"/>
            <a:ext cx="31683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000" dirty="0">
                <a:solidFill>
                  <a:schemeClr val="bg1"/>
                </a:solidFill>
              </a:rPr>
              <a:t>Перерабатывались прежние фигуры, сочинялись новые, которые учитывали особенности и танцевальную манеру в каждой отдельной местности. </a:t>
            </a: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000" dirty="0">
                <a:solidFill>
                  <a:schemeClr val="bg1"/>
                </a:solidFill>
              </a:rPr>
              <a:t>Эти изменения, внесенные в народный танец, и обеспечили кадрили долгую жизнь.</a:t>
            </a:r>
          </a:p>
        </p:txBody>
      </p:sp>
    </p:spTree>
    <p:extLst>
      <p:ext uri="{BB962C8B-B14F-4D97-AF65-F5344CB8AC3E}">
        <p14:creationId xmlns:p14="http://schemas.microsoft.com/office/powerpoint/2010/main" val="352348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305800" cy="1498100"/>
          </a:xfrm>
        </p:spPr>
        <p:txBody>
          <a:bodyPr/>
          <a:lstStyle/>
          <a:p>
            <a:r>
              <a:rPr lang="ru-RU" sz="8800" b="1" dirty="0">
                <a:solidFill>
                  <a:schemeClr val="accent2">
                    <a:lumMod val="75000"/>
                  </a:schemeClr>
                </a:solidFill>
              </a:rPr>
              <a:t>Кадриль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341" y="2420888"/>
            <a:ext cx="6583340" cy="373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4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70156" y="3501008"/>
            <a:ext cx="3792802" cy="2880320"/>
          </a:xfrm>
        </p:spPr>
        <p:txBody>
          <a:bodyPr>
            <a:normAutofit fontScale="92500"/>
          </a:bodyPr>
          <a:lstStyle/>
          <a:p>
            <a:endParaRPr lang="ru-RU" sz="21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Название танца «кадриль» явно имеет общие корни с французским «</a:t>
            </a:r>
            <a:r>
              <a:rPr lang="ru-RU" sz="2200" dirty="0" err="1">
                <a:solidFill>
                  <a:schemeClr val="bg1"/>
                </a:solidFill>
              </a:rPr>
              <a:t>quadrille</a:t>
            </a:r>
            <a:r>
              <a:rPr lang="ru-RU" sz="2200" dirty="0">
                <a:solidFill>
                  <a:schemeClr val="bg1"/>
                </a:solidFill>
              </a:rPr>
              <a:t>» 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 </a:t>
            </a:r>
          </a:p>
          <a:p>
            <a:r>
              <a:rPr lang="ru-RU" sz="2200" dirty="0">
                <a:solidFill>
                  <a:schemeClr val="bg1"/>
                </a:solidFill>
              </a:rPr>
              <a:t>Своё название танец получил из-за квадратного построения танцующих пар.</a:t>
            </a:r>
          </a:p>
          <a:p>
            <a:pPr marL="0" indent="0">
              <a:buNone/>
            </a:pPr>
            <a:endParaRPr lang="ru-RU" baseline="300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История возникновения танца КАДРИЛЬ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44" y="3717032"/>
            <a:ext cx="4315838" cy="27951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136339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Исторические источники уверенно утверждают, что кадриль возникла во Франции в конце </a:t>
            </a:r>
            <a:r>
              <a:rPr lang="en-US" dirty="0">
                <a:solidFill>
                  <a:schemeClr val="bg1"/>
                </a:solidFill>
              </a:rPr>
              <a:t>XVIII</a:t>
            </a:r>
            <a:r>
              <a:rPr lang="ru-RU" dirty="0">
                <a:solidFill>
                  <a:schemeClr val="bg1"/>
                </a:solidFill>
              </a:rPr>
              <a:t> века как самостоятельный бальный танец, выросший из английского контрданса. Контрданс танцевали в XVII веке английские крестьяне, а кадриль распространилась в салонах Франции и других европейских стран в XVIII - XIX веках.</a:t>
            </a:r>
          </a:p>
        </p:txBody>
      </p:sp>
    </p:spTree>
    <p:extLst>
      <p:ext uri="{BB962C8B-B14F-4D97-AF65-F5344CB8AC3E}">
        <p14:creationId xmlns:p14="http://schemas.microsoft.com/office/powerpoint/2010/main" val="188405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38164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Кадриль развилась из сельского танца и сначала содержала пять фигур со следующими французскими названиями: </a:t>
            </a:r>
          </a:p>
          <a:p>
            <a:r>
              <a:rPr lang="ru-RU" i="1" dirty="0" err="1">
                <a:solidFill>
                  <a:schemeClr val="bg1"/>
                </a:solidFill>
              </a:rPr>
              <a:t>Le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Pantalon</a:t>
            </a:r>
            <a:r>
              <a:rPr lang="ru-RU" dirty="0">
                <a:solidFill>
                  <a:schemeClr val="bg1"/>
                </a:solidFill>
              </a:rPr>
              <a:t> (Штаны; название популярной французской песенки)</a:t>
            </a:r>
          </a:p>
          <a:p>
            <a:r>
              <a:rPr lang="ru-RU" i="1" dirty="0" err="1">
                <a:solidFill>
                  <a:schemeClr val="bg1"/>
                </a:solidFill>
              </a:rPr>
              <a:t>L'été</a:t>
            </a:r>
            <a:r>
              <a:rPr lang="ru-RU" dirty="0">
                <a:solidFill>
                  <a:schemeClr val="bg1"/>
                </a:solidFill>
              </a:rPr>
              <a:t> (Лето);</a:t>
            </a:r>
          </a:p>
          <a:p>
            <a:r>
              <a:rPr lang="ru-RU" i="1" dirty="0" err="1">
                <a:solidFill>
                  <a:schemeClr val="bg1"/>
                </a:solidFill>
              </a:rPr>
              <a:t>La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Poule</a:t>
            </a:r>
            <a:r>
              <a:rPr lang="ru-RU" dirty="0">
                <a:solidFill>
                  <a:schemeClr val="bg1"/>
                </a:solidFill>
              </a:rPr>
              <a:t> (Курица);</a:t>
            </a:r>
          </a:p>
          <a:p>
            <a:r>
              <a:rPr lang="ru-RU" i="1" dirty="0" err="1">
                <a:solidFill>
                  <a:schemeClr val="bg1"/>
                </a:solidFill>
              </a:rPr>
              <a:t>La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Pastourelle</a:t>
            </a:r>
            <a:r>
              <a:rPr lang="ru-RU" dirty="0">
                <a:solidFill>
                  <a:schemeClr val="bg1"/>
                </a:solidFill>
              </a:rPr>
              <a:t> (Пастораль), </a:t>
            </a:r>
            <a:r>
              <a:rPr lang="ru-RU" i="1" dirty="0" err="1">
                <a:solidFill>
                  <a:schemeClr val="bg1"/>
                </a:solidFill>
              </a:rPr>
              <a:t>La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Trénis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i="1" dirty="0" err="1">
                <a:solidFill>
                  <a:schemeClr val="bg1"/>
                </a:solidFill>
              </a:rPr>
              <a:t>La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ru-RU" i="1" dirty="0" err="1">
                <a:solidFill>
                  <a:schemeClr val="bg1"/>
                </a:solidFill>
              </a:rPr>
              <a:t>Paris</a:t>
            </a:r>
            <a:r>
              <a:rPr lang="ru-RU" dirty="0">
                <a:solidFill>
                  <a:schemeClr val="bg1"/>
                </a:solidFill>
              </a:rPr>
              <a:t> и др. — одна на выбор, по желанию распорядителя бала</a:t>
            </a:r>
          </a:p>
          <a:p>
            <a:r>
              <a:rPr lang="ru-RU" i="1" dirty="0" err="1">
                <a:solidFill>
                  <a:schemeClr val="bg1"/>
                </a:solidFill>
              </a:rPr>
              <a:t>Finale</a:t>
            </a:r>
            <a:r>
              <a:rPr lang="ru-RU" dirty="0">
                <a:solidFill>
                  <a:schemeClr val="bg1"/>
                </a:solidFill>
              </a:rPr>
              <a:t> (Финал).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95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3042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Пары танцующих располагались по четырехугольнику напротив друг друга и поочередно исполняли свои партии. Каждая из пяти фигур завершалась общим движением, объединяющим всех танцоров.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Несмотря на сложность фигур, движения идеально отрабатывались и доводились до совершенства салонными танцорами.</a:t>
            </a:r>
            <a:endParaRPr lang="ru-RU" dirty="0"/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6855270" cy="367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3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76672"/>
            <a:ext cx="3960440" cy="61206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  В кадрили часто использовались известные мелодии на 2/4 или 6/8; нередко они были заимствованы из опер или оперетт, к примеру из оперетты Иоганна Штрауса «Летучая мышь». 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  Придумывались новые элементы, и, чтобы не запутаться, новые кадрили  стали называть по названиям музыкальных произведений.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Со временем кадриль сильно изменилась, названия фигур были заменены на цифры, одни движения исчезли, другие были упрощены. 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96752"/>
            <a:ext cx="4412506" cy="45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9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Кадриль – живой, быстрый танец. 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Музыкальный размер  – 2/4, иногда 6/8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Исполняется двумя или четырьмя парами, расположенными в углах прямоугольника напротив друг друга.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Изначально состоял танец из пяти фигур, которые всегда завершались общим движением всех пар. 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669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D87D0E"/>
                </a:solidFill>
              </a:rPr>
              <a:t>Музыкально-стилистические особенности танца </a:t>
            </a:r>
          </a:p>
        </p:txBody>
      </p:sp>
    </p:spTree>
    <p:extLst>
      <p:ext uri="{BB962C8B-B14F-4D97-AF65-F5344CB8AC3E}">
        <p14:creationId xmlns:p14="http://schemas.microsoft.com/office/powerpoint/2010/main" val="289386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7973809" cy="573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93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74231"/>
            <a:ext cx="3528392" cy="5058428"/>
          </a:xfrm>
        </p:spPr>
        <p:txBody>
          <a:bodyPr>
            <a:normAutofit fontScale="92500" lnSpcReduction="20000"/>
          </a:bodyPr>
          <a:lstStyle/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000" dirty="0">
                <a:solidFill>
                  <a:schemeClr val="bg1"/>
                </a:solidFill>
              </a:rPr>
              <a:t>   </a:t>
            </a:r>
            <a:r>
              <a:rPr lang="ru-RU" sz="2200" dirty="0">
                <a:solidFill>
                  <a:schemeClr val="bg1"/>
                </a:solidFill>
              </a:rPr>
              <a:t>Покорив посетителей салонов и танцевальных залов, кадриль стала распространяться в народе. </a:t>
            </a: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endParaRPr lang="ru-RU" sz="2200" dirty="0">
              <a:solidFill>
                <a:schemeClr val="bg1"/>
              </a:solidFill>
            </a:endParaRP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200" dirty="0">
                <a:solidFill>
                  <a:schemeClr val="bg1"/>
                </a:solidFill>
              </a:rPr>
              <a:t>Особенно характерен этот процесс был для России – кадриль танцевали даже на ассамблеях Петра I в начале XVIII века. </a:t>
            </a: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endParaRPr lang="ru-RU" sz="2200" dirty="0">
              <a:solidFill>
                <a:schemeClr val="bg1"/>
              </a:solidFill>
            </a:endParaRP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200" dirty="0">
                <a:solidFill>
                  <a:schemeClr val="bg1"/>
                </a:solidFill>
              </a:rPr>
              <a:t>Постепенно кадриль ушла в народную среду, где сильно видоизменилась, приобрела национальный характер и стала одной из любимых народных плясок. </a:t>
            </a:r>
          </a:p>
          <a:p>
            <a:pPr marL="0" lvl="8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ru-RU" sz="2200" dirty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052736"/>
            <a:ext cx="5013176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020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403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Constantia</vt:lpstr>
      <vt:lpstr>Wingdings 2</vt:lpstr>
      <vt:lpstr>Бумажная</vt:lpstr>
      <vt:lpstr>Старинные танцы</vt:lpstr>
      <vt:lpstr>Кадриль</vt:lpstr>
      <vt:lpstr>История возникновения танца КАДРИЛЬ</vt:lpstr>
      <vt:lpstr>Презентация PowerPoint</vt:lpstr>
      <vt:lpstr>Презентация PowerPoint</vt:lpstr>
      <vt:lpstr>Презентация PowerPoint</vt:lpstr>
      <vt:lpstr>Музыкально-стилистические особенности танца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Кадриль</dc:title>
  <dc:creator>BulakOlga</dc:creator>
  <cp:lastModifiedBy>Артём</cp:lastModifiedBy>
  <cp:revision>12</cp:revision>
  <dcterms:created xsi:type="dcterms:W3CDTF">2020-05-12T13:16:48Z</dcterms:created>
  <dcterms:modified xsi:type="dcterms:W3CDTF">2023-05-17T17:17:49Z</dcterms:modified>
</cp:coreProperties>
</file>