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8" r:id="rId5"/>
    <p:sldId id="265" r:id="rId6"/>
    <p:sldId id="266" r:id="rId7"/>
    <p:sldId id="263" r:id="rId8"/>
    <p:sldId id="268" r:id="rId9"/>
    <p:sldId id="269" r:id="rId10"/>
    <p:sldId id="270" r:id="rId11"/>
    <p:sldId id="271" r:id="rId12"/>
    <p:sldId id="272" r:id="rId13"/>
    <p:sldId id="273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920880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Секция «Тувинская литература»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по теме:</a:t>
            </a:r>
          </a:p>
          <a:p>
            <a:pPr algn="ctr"/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кижиге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тураскааткан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шүлүктерни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онзагайы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21752"/>
            <a:ext cx="79208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Республиканская научно-практическая конференция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Башкывыска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мөгейиг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посвященная светлой памяти учителя родного языка и литературы М.Ф.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Бавуу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Году педагога и наставника в РФ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dzeninfra.ru/get-zen_doc/4467222/pub_6034a49ba332dd7373f76ad6_603563e22dc5795636ea8a89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60" y="4077072"/>
            <a:ext cx="2928460" cy="292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0558" y="4869160"/>
            <a:ext cx="50137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 Анита Ак-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ооловна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ученица 9 «г» класса МБОУ «СОШ №18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им. О.М.-Д.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Лопсана-Кендена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г. Кызыла»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Научный руководитель: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родного языка и литературы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Санаа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Чинчи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Семеновна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85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543595"/>
            <a:ext cx="705678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Андрей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Дементьевти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ӊ «Не смейте забывать учителей» /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Башкыларны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уттуптар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семевеӊер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шүлүүн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тыва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дылче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Менги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Ооржак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очулдурган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Башкыларны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уттуптар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семевенер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Олар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бисти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үргүлчү-ле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сактып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чоруур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Оожум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ыржым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өрээлинде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оруп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алган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Манап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орар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эки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сөстұ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бисти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база.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Эвээш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-биче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чыглып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душчуп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кээривис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Эргим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ынак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башкывыска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байырлал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-дыр.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Сургуулдарының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чедиишкини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тиилелгези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076325"/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Сувуразы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башкывыска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өөрүшкү-дұр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337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268760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286250" algn="l"/>
                <a:tab pos="5600700" algn="l"/>
              </a:tabLst>
            </a:pP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Көжүрген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утканың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лингвистиктиг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терминнер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словарында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тодарадыы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286250" algn="l"/>
                <a:tab pos="5600700" algn="l"/>
              </a:tabLst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Кандыг-бир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чүвениң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кылдыныгның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шынарның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билигни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илередири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сөстүң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кандыг-бир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утканы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илередири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[ЛЭС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1991: 235].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742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484784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Дөрттер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бештер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көстүп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кээрге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Төрээннер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хүлүмзүрүүр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Ийи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үштер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тургулаза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Ижин-баары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карарып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кээр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(Л. 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Чадамба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Кыдырааштар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хынап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оргаш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эки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демдек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таваржырга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төрээннер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хүлүмзүрүп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багай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демдектер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таваржырга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муӊгарай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бээр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кижини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иштики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сагыш-сеткилин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үстүнде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одуругларда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дамчыткан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521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908720"/>
            <a:ext cx="78123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Үжүк-бижикке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өөредип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каанын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эртем-билиг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өргээзинче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чалап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кииргенинге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дөмейлээн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одуруглар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>
              <a:lnSpc>
                <a:spcPct val="150000"/>
              </a:lnSpc>
              <a:spcAft>
                <a:spcPts val="0"/>
              </a:spcAft>
            </a:pP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Базымывыс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дидим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эвес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Балдырбээжек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бистерни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Эртем-билиг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өргээзинче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Эжик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ажып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чалап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киирген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Меӊги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Ооржак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>
              <a:lnSpc>
                <a:spcPct val="150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Эргим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бичии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чашты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уткуп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алгаш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Эртемнерниң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эжиин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ашкаш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чедип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киирер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(Эрик </a:t>
            </a:r>
            <a:r>
              <a:rPr 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Донгак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b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60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564904"/>
            <a:ext cx="7498080" cy="1143000"/>
          </a:xfrm>
        </p:spPr>
        <p:txBody>
          <a:bodyPr/>
          <a:lstStyle/>
          <a:p>
            <a:pPr algn="ctr"/>
            <a:r>
              <a:rPr lang="ru-RU" dirty="0" err="1" smtClean="0"/>
              <a:t>Четтирдивис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074" name="Picture 2" descr="https://xn----btbwff0az9e.xn--p1ai/images/about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67733"/>
            <a:ext cx="3106316" cy="29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15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3120" y="1844824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Допчузу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Киирилде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………………………………………………………………………3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эге.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кижиге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тураскааткан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шүлүктерни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бөлүктээшкини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…………5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эге.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шүлүктерни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онзагайы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……………………………9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Түӊнел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…………………………………………………………………………12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Ажыглаан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литература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даӊзызы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………………………………………………13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Капсырылга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……………………………………………………………………14</a:t>
            </a:r>
          </a:p>
        </p:txBody>
      </p:sp>
    </p:spTree>
    <p:extLst>
      <p:ext uri="{BB962C8B-B14F-4D97-AF65-F5344CB8AC3E}">
        <p14:creationId xmlns:p14="http://schemas.microsoft.com/office/powerpoint/2010/main" val="356089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31640" y="764704"/>
            <a:ext cx="76328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tt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Тыва дылдыӊ тайылбырлыг словарында башкы деп сөстүӊ тодарадылгазы: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tt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БАШКЫ. 1. Сарыг шажын талазы-биле тускай белеткелдиг, чогуур ёзулалдар кылып, улуска ном номчуп берип, эмнээр кижи, лама. – Служитель культа, лама. 2. Ортумак азы дээди өөредилге черинге кандыг-бир эртем өөредир кижи, ол ышкаш черле кижини кандыг-бир чүвеге өөредир кижи. – Учитель, преподаватель, педагог, наставник. 3. Улусту баштап турар кижи, баштыӊчы. – Вождь, учитель. 4. Кандыг-бир чүвени билип ап, өөрениринге идиг болур чүүл. – То, что способствует пониманию, изучению чего-либо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ТСТувЯ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2003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232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59632" y="476672"/>
            <a:ext cx="76328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Шинчилел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ажылының</a:t>
            </a:r>
            <a:r>
              <a:rPr lang="tt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t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объектизи: </a:t>
            </a:r>
            <a:r>
              <a:rPr lang="tt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Тыва чогаалда башкы кижиге тураскаадып бижээн шүлүктер.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tt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Ажылд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ың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чаа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чүүлү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Тыва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литературада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кижиге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тураскааткан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шүлүктерни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бөлүктээшкинин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кылган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оларны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онзагайын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шинчилеп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көрген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ажылдарны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чогун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барымдаалап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темага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бижээн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шүлүктерни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сайгарылгазын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кылыры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чугула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Шинчилел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ажылының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сорулгазы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tt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Тыва чогаалда башкы кижиге тураскаадып бижээн шүлүктерниӊ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онзагайын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сайгарып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көөрү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Сорулганы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боттандырары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шиитпирлээр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айтырыглар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дугайында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шүлүктерни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дилеп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чыып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алыры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чыгдынган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материал-биле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таныжып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шүлүктерни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бөлүктерге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чарып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алыры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дугайында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шүлүктерни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ӊ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онзагайын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шинчилеп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көөрү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348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48680"/>
            <a:ext cx="7200800" cy="562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Доозукчу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ажылдың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теоретиктиг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үндезиннери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sz="2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Н.А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Николинаның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«Филологический анализ художественного текста» [2007], К.Б.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Доржунуң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«Тыва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чечен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чогаал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сөзүглелиниң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филологтуг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сайгарылгазы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Эртем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ажылдарының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чыындызы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[2014]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эртем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ажылдарынга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даянган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бис.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Ажылдың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материалы: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кижи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дугайында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чечен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чогаалдар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болгаш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интернеттен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чыып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бижээн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22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шүлүк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Ажылдың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тургузуу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шинчилел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ажылы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киирилде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ийи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эге,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түңнел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литература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даңзызы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болгаш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капсырылгадан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тургустунган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25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1187624" y="1340768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Башкы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дугайында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шүлүктерни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ӊ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бөлүктээшкини</a:t>
            </a:r>
            <a:endParaRPr lang="ru-RU" sz="2800" b="1" dirty="0"/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58174"/>
              </p:ext>
            </p:extLst>
          </p:nvPr>
        </p:nvGraphicFramePr>
        <p:xfrm>
          <a:off x="1043608" y="3368040"/>
          <a:ext cx="7920879" cy="8229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19863">
                  <a:extLst>
                    <a:ext uri="{9D8B030D-6E8A-4147-A177-3AD203B41FA5}">
                      <a16:colId xmlns:a16="http://schemas.microsoft.com/office/drawing/2014/main" val="3824536395"/>
                    </a:ext>
                  </a:extLst>
                </a:gridCol>
                <a:gridCol w="2325449">
                  <a:extLst>
                    <a:ext uri="{9D8B030D-6E8A-4147-A177-3AD203B41FA5}">
                      <a16:colId xmlns:a16="http://schemas.microsoft.com/office/drawing/2014/main" val="1607610373"/>
                    </a:ext>
                  </a:extLst>
                </a:gridCol>
                <a:gridCol w="3075567">
                  <a:extLst>
                    <a:ext uri="{9D8B030D-6E8A-4147-A177-3AD203B41FA5}">
                      <a16:colId xmlns:a16="http://schemas.microsoft.com/office/drawing/2014/main" val="5789841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 башкыга тураскааткан шүлүктер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Башкы кижиге тураскааткан шүлүктер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Өске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дылдарда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башкы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дугайында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шүлүктерни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тыва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дылче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очулдурган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шүлүктер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0326909"/>
                  </a:ext>
                </a:extLst>
              </a:tr>
            </a:tbl>
          </a:graphicData>
        </a:graphic>
      </p:graphicFrame>
      <p:cxnSp>
        <p:nvCxnSpPr>
          <p:cNvPr id="28" name="Прямая со стрелкой 27"/>
          <p:cNvCxnSpPr/>
          <p:nvPr/>
        </p:nvCxnSpPr>
        <p:spPr>
          <a:xfrm flipH="1">
            <a:off x="2339752" y="2420888"/>
            <a:ext cx="144016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868144" y="2365144"/>
            <a:ext cx="1584176" cy="775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4716016" y="2420888"/>
            <a:ext cx="18002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7" name="Picture 19" descr="https://i.pinimg.com/736x/37/da/f8/37daf8c02732d8f622b808f4aa4171e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639511" y="4245337"/>
            <a:ext cx="1812809" cy="252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https://sholsdora.gosuslugi.ru/netcat_files/69/40/Bezymyanny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013176"/>
            <a:ext cx="1955899" cy="147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87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7096" y="260648"/>
            <a:ext cx="70212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99072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Шүлүк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«БАШКЫМНЫӉ ЧАГЫЫ»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Леонид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Чадамба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1949: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260475" algn="just">
              <a:lnSpc>
                <a:spcPct val="150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Өөренир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өөренир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260475" algn="just">
              <a:lnSpc>
                <a:spcPct val="150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База 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катап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өөренир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—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260475" algn="just">
              <a:lnSpc>
                <a:spcPct val="150000"/>
              </a:lnSpc>
              <a:spcAft>
                <a:spcPts val="0"/>
              </a:spcAft>
            </a:pP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Өргүн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көвей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уругларга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26047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Ленин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ынчаар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чагаан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852936"/>
            <a:ext cx="748883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dirty="0" err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Шүлүк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«БАШКЫ – ӨЛҮМ ЧОК СӨС»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Юрий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Кюнзегеш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1970: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62050"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Баар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оруум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чырыткызы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62050"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сөс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өлүм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чок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ru-RU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дээн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62050"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Кызыл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тукка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даӊгырааӊны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62050"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Кым-даа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хөрлеп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балай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албас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62050"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Чүге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дизе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бисти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ӊ улус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62050"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Чүгле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чаӊгыс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домак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-биле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62050"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Идегелин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илередир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62050" algn="just">
              <a:lnSpc>
                <a:spcPct val="150000"/>
              </a:lnSpc>
              <a:spcAft>
                <a:spcPts val="0"/>
              </a:spcAft>
              <a:tabLst>
                <a:tab pos="601980" algn="l"/>
              </a:tabLst>
            </a:pPr>
            <a:r>
              <a:rPr lang="ru-RU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Ленин 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башкы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чырык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хүнүм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481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052736"/>
            <a:ext cx="65344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kern="1800" dirty="0" err="1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Шүлүк</a:t>
            </a:r>
            <a:r>
              <a:rPr lang="ru-RU" sz="2400" kern="18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sz="2400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Леонид </a:t>
            </a:r>
            <a:r>
              <a:rPr lang="ru-RU" sz="2400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Чадамба</a:t>
            </a:r>
            <a:r>
              <a:rPr lang="ru-RU" sz="2400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Дүне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шак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Улус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удаан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Дүүрээзин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Шак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-ла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дагжаар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Орай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дүне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бир-ле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бажың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Оду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чыраан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одуг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400" i="1" kern="1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sz="2400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Ында</a:t>
            </a:r>
            <a:r>
              <a:rPr lang="ru-RU" sz="2400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чүгле</a:t>
            </a:r>
            <a:r>
              <a:rPr lang="ru-RU" sz="2400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Байыр</a:t>
            </a:r>
            <a:r>
              <a:rPr lang="ru-RU" sz="2400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башкым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170305">
              <a:lnSpc>
                <a:spcPct val="150000"/>
              </a:lnSpc>
              <a:spcAft>
                <a:spcPts val="0"/>
              </a:spcAft>
            </a:pPr>
            <a:r>
              <a:rPr lang="ru-RU" sz="2400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Кыдырааштар</a:t>
            </a:r>
            <a:r>
              <a:rPr lang="ru-RU" sz="2400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хынаан</a:t>
            </a:r>
            <a:r>
              <a:rPr lang="ru-RU" sz="2400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орар</a:t>
            </a:r>
            <a:r>
              <a:rPr lang="ru-RU" sz="2400" i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6882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125</TotalTime>
  <Words>745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Четтирдивис!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Acer</cp:lastModifiedBy>
  <cp:revision>15</cp:revision>
  <dcterms:created xsi:type="dcterms:W3CDTF">2020-04-14T10:01:54Z</dcterms:created>
  <dcterms:modified xsi:type="dcterms:W3CDTF">2023-03-27T21:28:14Z</dcterms:modified>
</cp:coreProperties>
</file>