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4" r:id="rId4"/>
    <p:sldId id="261" r:id="rId5"/>
    <p:sldId id="263" r:id="rId6"/>
    <p:sldId id="259" r:id="rId7"/>
    <p:sldId id="279" r:id="rId8"/>
    <p:sldId id="272" r:id="rId9"/>
    <p:sldId id="283" r:id="rId10"/>
    <p:sldId id="284" r:id="rId11"/>
    <p:sldId id="285" r:id="rId12"/>
    <p:sldId id="286" r:id="rId13"/>
    <p:sldId id="287" r:id="rId14"/>
    <p:sldId id="28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07" autoAdjust="0"/>
  </p:normalViewPr>
  <p:slideViewPr>
    <p:cSldViewPr snapToGrid="0">
      <p:cViewPr varScale="1">
        <p:scale>
          <a:sx n="54" d="100"/>
          <a:sy n="54" d="100"/>
        </p:scale>
        <p:origin x="90" y="9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05678" y="1752506"/>
            <a:ext cx="5270185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Координационная лестница как средство развития физических качеств дошкольников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53896" y="569364"/>
            <a:ext cx="78546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«Детский сад «Медвежонок»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148937" y="475152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Подготовила:</a:t>
            </a:r>
            <a:r>
              <a:rPr lang="ru-RU" dirty="0"/>
              <a:t> инструктор по физической культуре Мережко М.В.</a:t>
            </a:r>
            <a:br>
              <a:rPr lang="ru-RU" dirty="0"/>
            </a:b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089796" y="6331111"/>
            <a:ext cx="1214435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500" dirty="0"/>
              <a:t>Тамбов 2022</a:t>
            </a: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30749" y="330740"/>
            <a:ext cx="46887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Загадка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807271-795F-4EC3-B59B-D1DE3503B7BE}"/>
              </a:ext>
            </a:extLst>
          </p:cNvPr>
          <p:cNvSpPr txBox="1"/>
          <p:nvPr/>
        </p:nvSpPr>
        <p:spPr>
          <a:xfrm>
            <a:off x="2148987" y="1793307"/>
            <a:ext cx="63659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sz="1600" dirty="0">
              <a:cs typeface="Times New Roman" panose="02020603050405020304" pitchFamily="18" charset="0"/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9D49C2A-6AEC-4D05-B804-84B9711F35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48256" y="1303020"/>
            <a:ext cx="6940296" cy="42519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Сидит в корзине девочка у Мишки за спиной.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сам, того не ведая,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Несет ее домой.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отгадал загадку?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Тогда скорей ответь!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Названье этой сказки…(Маша и медведь). 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«У медведя во бору»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применением координационной лестницы.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1C0433A-154F-8849-23EF-38038E977A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3048" y="4215384"/>
            <a:ext cx="3209544" cy="2578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4941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30749" y="330740"/>
            <a:ext cx="46887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Путь в  сказку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807271-795F-4EC3-B59B-D1DE3503B7BE}"/>
              </a:ext>
            </a:extLst>
          </p:cNvPr>
          <p:cNvSpPr txBox="1"/>
          <p:nvPr/>
        </p:nvSpPr>
        <p:spPr>
          <a:xfrm>
            <a:off x="2148987" y="1793307"/>
            <a:ext cx="63659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sz="1600" dirty="0">
              <a:cs typeface="Times New Roman" panose="02020603050405020304" pitchFamily="18" charset="0"/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9D49C2A-6AEC-4D05-B804-84B9711F35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61822" y="1586484"/>
            <a:ext cx="6940296" cy="42519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Ребята, а сейчас нам пора идти дальше...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шагали, мы шагали и нисколько не устали, по моту сейчас пройдем (ходьба по бревну), в речку мы не упадем (ходьба по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рокербордам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под тоннелем проползем (ползем на животе под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рокербордом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быстро в сказку мы придем!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чтобы очутиться снова в сказке, вы должны отгадать загадку!</a:t>
            </a: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878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30749" y="330740"/>
            <a:ext cx="46887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«Загадка»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807271-795F-4EC3-B59B-D1DE3503B7BE}"/>
              </a:ext>
            </a:extLst>
          </p:cNvPr>
          <p:cNvSpPr txBox="1"/>
          <p:nvPr/>
        </p:nvSpPr>
        <p:spPr>
          <a:xfrm>
            <a:off x="2148987" y="1793307"/>
            <a:ext cx="63659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sz="1600" dirty="0">
              <a:cs typeface="Times New Roman" panose="02020603050405020304" pitchFamily="18" charset="0"/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9D49C2A-6AEC-4D05-B804-84B9711F35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48256" y="1303020"/>
            <a:ext cx="6940296" cy="42519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теперь про чей-то дом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Разговор мы проведем.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нем богатая хозяйка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Припеваючи жила,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пришла беда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нежданно – 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дом сгорел дотла!</a:t>
            </a:r>
          </a:p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«Кошкин дом»</a:t>
            </a:r>
          </a:p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Эстафета «Тушим пожар», спасаем кошкин дом!</a:t>
            </a:r>
          </a:p>
          <a:p>
            <a:pPr marL="0" indent="0">
              <a:buNone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Забираемся по координационной лестнице, берем огнетушитель «тушим пожар», обратно возвращаемся бегом.</a:t>
            </a: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10321C3-3964-E53F-C36D-2C6A5B5FD04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0219" y="1676400"/>
            <a:ext cx="3459489" cy="2347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4498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30749" y="330740"/>
            <a:ext cx="46887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Путь в сказку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807271-795F-4EC3-B59B-D1DE3503B7BE}"/>
              </a:ext>
            </a:extLst>
          </p:cNvPr>
          <p:cNvSpPr txBox="1"/>
          <p:nvPr/>
        </p:nvSpPr>
        <p:spPr>
          <a:xfrm>
            <a:off x="2148987" y="1793307"/>
            <a:ext cx="63659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sz="1600" dirty="0">
              <a:cs typeface="Times New Roman" panose="02020603050405020304" pitchFamily="18" charset="0"/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9D49C2A-6AEC-4D05-B804-84B9711F35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48256" y="1472184"/>
            <a:ext cx="6940296" cy="40827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лесу растет высокая трава, перешагнем мы ее без труда! (перешагиваем через большие кубики). 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Впереди много бугров и болот, перепрыгнем мы все без забот! (прыжки через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рокерборды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круги). 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препятствии мы с вами прошли и снова в сказку мы пришли! </a:t>
            </a: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93568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30749" y="330740"/>
            <a:ext cx="46887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Загадка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807271-795F-4EC3-B59B-D1DE3503B7BE}"/>
              </a:ext>
            </a:extLst>
          </p:cNvPr>
          <p:cNvSpPr txBox="1"/>
          <p:nvPr/>
        </p:nvSpPr>
        <p:spPr>
          <a:xfrm>
            <a:off x="2148987" y="1793307"/>
            <a:ext cx="63659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sz="1600" dirty="0">
              <a:cs typeface="Times New Roman" panose="02020603050405020304" pitchFamily="18" charset="0"/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9D49C2A-6AEC-4D05-B804-84B9711F35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48256" y="1303020"/>
            <a:ext cx="6940296" cy="42519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 растаял ледяной –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Попросилась в лубяной.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Приютил ее зайчишка,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 остался без домишка.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Зайцу петушок помог.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Лису выгнал за порог.</a:t>
            </a: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«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Заюшкина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избушка»</a:t>
            </a:r>
          </a:p>
          <a:p>
            <a:pPr marL="0" indent="0">
              <a:buNone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«Бездомный заяц» с применением координационной лестницы.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D981E56-FA6E-B34F-93D9-76497940BB6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115" y="1303020"/>
            <a:ext cx="3548261" cy="2811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2725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30795" y="1355053"/>
            <a:ext cx="4637809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Спасибо за внимание!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002562" y="1203619"/>
            <a:ext cx="657416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pPr>
              <a:buFont typeface="Arial" pitchFamily="34" charset="0"/>
              <a:buChar char="•"/>
            </a:pPr>
            <a:endParaRPr lang="ru-RU" dirty="0"/>
          </a:p>
          <a:p>
            <a:pPr>
              <a:buFont typeface="Arial" pitchFamily="34" charset="0"/>
              <a:buChar char="•"/>
            </a:pPr>
            <a:endParaRPr lang="ru-RU" dirty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ru-RU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38308" y="6114534"/>
            <a:ext cx="16138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/>
              <a:t>Мережко М.В.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37481" y="2456922"/>
            <a:ext cx="3726396" cy="2961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4112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507629" y="165142"/>
            <a:ext cx="7324527" cy="958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</a:pPr>
            <a:endParaRPr lang="ru-RU" sz="1600" dirty="0"/>
          </a:p>
          <a:p>
            <a:pPr marL="457200" indent="-457200" algn="ctr">
              <a:lnSpc>
                <a:spcPct val="150000"/>
              </a:lnSpc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Координационная лестница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358EC93-44C6-4BD3-BC76-4B57FE46760D}"/>
              </a:ext>
            </a:extLst>
          </p:cNvPr>
          <p:cNvSpPr/>
          <p:nvPr/>
        </p:nvSpPr>
        <p:spPr>
          <a:xfrm>
            <a:off x="1642581" y="1435609"/>
            <a:ext cx="3952559" cy="3788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Координационная лестница – это</a:t>
            </a:r>
          </a:p>
          <a:p>
            <a:pPr marL="457200" indent="-457200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тренажер, предназначенный для</a:t>
            </a:r>
          </a:p>
          <a:p>
            <a:pPr marL="457200" indent="-457200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координационных</a:t>
            </a:r>
          </a:p>
          <a:p>
            <a:pPr marL="457200" indent="-457200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способностей, скоростных навыков</a:t>
            </a:r>
          </a:p>
          <a:p>
            <a:pPr marL="457200" indent="-457200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(при выполнении движений на</a:t>
            </a:r>
          </a:p>
          <a:p>
            <a:pPr marL="457200" indent="-457200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коротких дистанциях), а также для</a:t>
            </a:r>
          </a:p>
          <a:p>
            <a:pPr marL="457200" indent="-457200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силы, выносливости,</a:t>
            </a:r>
          </a:p>
          <a:p>
            <a:pPr marL="457200" indent="-457200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координации (контроль баланса тела)</a:t>
            </a:r>
          </a:p>
          <a:p>
            <a:pPr marL="457200" indent="-457200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движений.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6FF18B8-F643-4223-9540-052607B752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5141" y="1832033"/>
            <a:ext cx="2598948" cy="4249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88819" y="354125"/>
            <a:ext cx="64290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Характеристики координационной лестницы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17896" y="1406819"/>
            <a:ext cx="6574169" cy="6576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b="1" u="sng" dirty="0"/>
          </a:p>
          <a:p>
            <a:pPr>
              <a:lnSpc>
                <a:spcPct val="150000"/>
              </a:lnSpc>
            </a:pPr>
            <a:endParaRPr lang="ru-RU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B74B0070-7155-4642-9339-D5BC8A2F5C3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2168525" y="1741714"/>
            <a:ext cx="3222625" cy="2013854"/>
          </a:xfrm>
          <a:prstGeom prst="rect">
            <a:avLst/>
          </a:prstGeom>
        </p:spPr>
      </p:pic>
      <p:pic>
        <p:nvPicPr>
          <p:cNvPr id="13" name="Объект 12">
            <a:extLst>
              <a:ext uri="{FF2B5EF4-FFF2-40B4-BE49-F238E27FC236}">
                <a16:creationId xmlns:a16="http://schemas.microsoft.com/office/drawing/2014/main" id="{5DBCB5F2-98C1-49A3-BFB2-B0D83A71268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1150" y="1303860"/>
            <a:ext cx="3029223" cy="4574248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A0900D5-E8D7-44F9-973B-2C4A47406FCA}"/>
              </a:ext>
            </a:extLst>
          </p:cNvPr>
          <p:cNvSpPr txBox="1"/>
          <p:nvPr/>
        </p:nvSpPr>
        <p:spPr>
          <a:xfrm>
            <a:off x="2002802" y="2064500"/>
            <a:ext cx="2899954" cy="330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координационной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лестницы: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длина лестницы может быть разной — от 6 до 10 метров;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ширина (неизменная) — 0,50 метра;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расстояние между поперечинами — по 40 см.</a:t>
            </a:r>
          </a:p>
        </p:txBody>
      </p:sp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22845" y="490941"/>
            <a:ext cx="56380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выполнения упражнений на координационной лестнице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D823628-78C9-44D1-80F2-A799BCD08C30}"/>
              </a:ext>
            </a:extLst>
          </p:cNvPr>
          <p:cNvSpPr txBox="1"/>
          <p:nvPr/>
        </p:nvSpPr>
        <p:spPr>
          <a:xfrm>
            <a:off x="2263046" y="1655064"/>
            <a:ext cx="6250017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выполнении упражнений на координационной лестнице самое важное – это правильность выполнения. Все упражнения направленны на улучшение координации скорости работы ног, техники движений и баланса.</a:t>
            </a:r>
          </a:p>
          <a:p>
            <a:pPr algn="l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выполнении различных упражнений на координационной лестнице можно регулировать уровень нагрузки. Повторяя одни и те же упражнения, постоянно увеличивая темп, нервная система приучается к более быстрым движениям, таким образом достигается прогресс.</a:t>
            </a:r>
          </a:p>
          <a:p>
            <a:pPr algn="l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Комплексы упражнений на координационной лестнице начинаются в прыжках и беге, увеличивая скорость выполнения.</a:t>
            </a: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82536" y="337400"/>
            <a:ext cx="53742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Разнообразие упражнений на координационной лестнице</a:t>
            </a: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8CD7CE87-F6AE-491C-BDB3-0576C3A3FE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16903" y="1505797"/>
            <a:ext cx="6324177" cy="3740907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тренировках с лестницей используются 4 основных навыка: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ходьба (на пятках, на носках, быстрые, короткие шаги наступая в каждую ячейку, спиной вперед) 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бег (боковой, с высоким подниманием колен, с захлестыванием голени, прямым галопом,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скрестным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прыжки ( на одной ноге, на двух ногах, ноги вместе - ноги врозь,  с чередованием( с одной ноги на две или наоборот), из полного приседа, с разворотами в разные стороны, правым и левым боком);</a:t>
            </a:r>
          </a:p>
          <a:p>
            <a:pPr algn="l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на координационной лестнице могут выполняться с названиями и без:  по очер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еди, в парах, использоваться в  виде эстафет и игр.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73BF4AB-DCFA-BA09-C358-4C32A2E9F84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7322" y="256309"/>
            <a:ext cx="2460913" cy="328121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7E8CE96-082A-1EC3-222D-B3BE4A7121E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5396" y="256309"/>
            <a:ext cx="2576460" cy="328121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3C31828-7DDE-0817-FA93-2A887B9626C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863" y="3793835"/>
            <a:ext cx="3520440" cy="269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F184176-91EA-8BBA-6DC6-5185865FF05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7437" y="1078992"/>
            <a:ext cx="3076011" cy="395020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4442449-0BE0-414D-36E4-B547EA41245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8493" y="1078992"/>
            <a:ext cx="3076011" cy="3950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0210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30749" y="330740"/>
            <a:ext cx="46887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на координационной лестнице с названиями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807271-795F-4EC3-B59B-D1DE3503B7BE}"/>
              </a:ext>
            </a:extLst>
          </p:cNvPr>
          <p:cNvSpPr txBox="1"/>
          <p:nvPr/>
        </p:nvSpPr>
        <p:spPr>
          <a:xfrm>
            <a:off x="2148987" y="1793307"/>
            <a:ext cx="63659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sz="1600" dirty="0">
              <a:cs typeface="Times New Roman" panose="02020603050405020304" pitchFamily="18" charset="0"/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9D49C2A-6AEC-4D05-B804-84B9711F35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911096" y="1825625"/>
            <a:ext cx="3685032" cy="4351338"/>
          </a:xfrm>
        </p:spPr>
        <p:txBody>
          <a:bodyPr>
            <a:normAutofit fontScale="92500" lnSpcReduction="10000"/>
          </a:bodyPr>
          <a:lstStyle/>
          <a:p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«Лягушки»( прыжки большие и маленькие в каждую ячейку лесенки);</a:t>
            </a:r>
          </a:p>
          <a:p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«Тачка»(упражнение в парах);</a:t>
            </a:r>
          </a:p>
          <a:p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«Быстро расставь»(расставить по несколько предметов рядом с ячейкой или через одну ячейку, по заданию педагога);</a:t>
            </a:r>
          </a:p>
          <a:p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«Не сойди с дорожки»(бег с выполнением упражнений в колонах навстречу друг другу);</a:t>
            </a:r>
          </a:p>
          <a:p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«Юла» (прыжки с разворотами в каждую ячейку лесенки);</a:t>
            </a:r>
          </a:p>
          <a:p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«Ящерица» (полное лазание в каждый квадрат ячейки);</a:t>
            </a:r>
          </a:p>
          <a:p>
            <a:endParaRPr lang="ru-RU" dirty="0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7F014D25-A6BC-42A7-A803-0343F44DDC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04250" y="1861809"/>
            <a:ext cx="3613769" cy="4315154"/>
          </a:xfrm>
        </p:spPr>
        <p:txBody>
          <a:bodyPr>
            <a:no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«Зайчик»(прыжки двумя ногами в каждую ячейку или через одну ячейку лесенки);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«Крабы»(с опорой на стопы и ладони животом вперед, необходимо наступить руками и ногами в каждую ячейку лесенки);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«Страус»(ходьба с высоким подниманием колен, руки к плечам, переступая через одну ячейку лесенки);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«Медвежата»( ходьба боком с опорой на носки и ладони, наступив в каждую ячейку лесенки). </a:t>
            </a:r>
          </a:p>
        </p:txBody>
      </p:sp>
    </p:spTree>
    <p:extLst>
      <p:ext uri="{BB962C8B-B14F-4D97-AF65-F5344CB8AC3E}">
        <p14:creationId xmlns:p14="http://schemas.microsoft.com/office/powerpoint/2010/main" val="40577933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30749" y="330740"/>
            <a:ext cx="46887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Страна сказок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807271-795F-4EC3-B59B-D1DE3503B7BE}"/>
              </a:ext>
            </a:extLst>
          </p:cNvPr>
          <p:cNvSpPr txBox="1"/>
          <p:nvPr/>
        </p:nvSpPr>
        <p:spPr>
          <a:xfrm>
            <a:off x="2148987" y="1793307"/>
            <a:ext cx="63659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sz="1600" dirty="0">
              <a:cs typeface="Times New Roman" panose="02020603050405020304" pitchFamily="18" charset="0"/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9D49C2A-6AEC-4D05-B804-84B9711F35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48256" y="1303020"/>
            <a:ext cx="6940296" cy="42519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Здравствуйте ребята! Сегодня мы с вами отправимся в сказочную страну и вспомним все нам знакомые сказки. Путь в сказочную страну не простой.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Побежали наши ножки по извилистой дорожки (бег змейкой  между конусами).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запрыгнем на пеньки, не высокие они! (прыжки на степ-платформы).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Пробежали наши ножки по ребристой дорожке (бег по ребристым доскам).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Впереди тропа из кочек, пробежим без заморочек…(бег по кочкам).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Все мы дружно пробежали и ни разу не упали! Ребята, чтобы попасть в сказку, вы должны отгадать загадку.</a:t>
            </a:r>
          </a:p>
          <a:p>
            <a:pPr>
              <a:buFont typeface="Wingdings" panose="05000000000000000000" pitchFamily="2" charset="2"/>
              <a:buChar char="§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8823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898</TotalTime>
  <Words>852</Words>
  <Application>Microsoft Office PowerPoint</Application>
  <PresentationFormat>Экран (4:3)</PresentationFormat>
  <Paragraphs>96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Tahoma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Profi</cp:lastModifiedBy>
  <cp:revision>160</cp:revision>
  <dcterms:created xsi:type="dcterms:W3CDTF">2013-11-19T05:52:05Z</dcterms:created>
  <dcterms:modified xsi:type="dcterms:W3CDTF">2023-05-17T12:51:04Z</dcterms:modified>
</cp:coreProperties>
</file>