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00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13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1859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820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565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120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49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46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29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27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37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67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67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53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04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85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10B4D-7A04-486B-8F1E-0C2C5AC33307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A723EB-BA27-4E28-BF16-4B92F93B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56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56464B9-0952-4E90-BE0D-79FBC47CEB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753" t="8387" r="-1"/>
          <a:stretch/>
        </p:blipFill>
        <p:spPr>
          <a:xfrm>
            <a:off x="-116859" y="0"/>
            <a:ext cx="1218731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7925" y="663965"/>
            <a:ext cx="9217743" cy="3475646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accent5"/>
                </a:solidFill>
              </a:rPr>
              <a:t>Волонтёрский корпус</a:t>
            </a:r>
            <a:br>
              <a:rPr lang="ru-RU" sz="6600" b="1" dirty="0">
                <a:solidFill>
                  <a:schemeClr val="accent5"/>
                </a:solidFill>
              </a:rPr>
            </a:br>
            <a:r>
              <a:rPr lang="ru-RU" sz="8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72609F5-D753-41DD-9B7B-8C10C5EF61C9}"/>
              </a:ext>
            </a:extLst>
          </p:cNvPr>
          <p:cNvSpPr/>
          <p:nvPr/>
        </p:nvSpPr>
        <p:spPr>
          <a:xfrm>
            <a:off x="2238432" y="4077467"/>
            <a:ext cx="747672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«ЛУЧ» - «Лучшие Уникальные Человечные»</a:t>
            </a:r>
          </a:p>
        </p:txBody>
      </p:sp>
    </p:spTree>
    <p:extLst>
      <p:ext uri="{BB962C8B-B14F-4D97-AF65-F5344CB8AC3E}">
        <p14:creationId xmlns:p14="http://schemas.microsoft.com/office/powerpoint/2010/main" val="256662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440060" cy="791497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5"/>
                </a:solidFill>
              </a:rPr>
              <a:t>Кто такие волонтёры</a:t>
            </a:r>
            <a:r>
              <a:rPr lang="en-US" sz="4400" b="1" dirty="0">
                <a:solidFill>
                  <a:schemeClr val="accent5"/>
                </a:solidFill>
              </a:rPr>
              <a:t>?</a:t>
            </a:r>
            <a:endParaRPr lang="ru-RU" sz="4400" b="1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360" y="1401096"/>
            <a:ext cx="9469556" cy="5076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#</a:t>
            </a:r>
            <a:r>
              <a:rPr lang="ru-RU" sz="2800" dirty="0">
                <a:solidFill>
                  <a:srgbClr val="C00000"/>
                </a:solidFill>
              </a:rPr>
              <a:t>МЫВМЕСТЕ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47F711-CBED-4792-A815-E05378DBD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78" y="1908699"/>
            <a:ext cx="3906811" cy="219583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E3028C0-C42F-4796-95BF-B140D4C4D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375" y="1908699"/>
            <a:ext cx="2043751" cy="22078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4D3ADD-6609-4DBD-8352-BB0AFDA0A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012" y="1916376"/>
            <a:ext cx="2265534" cy="22001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D2DE2BF-5EF1-426C-A824-73A2A596A7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6432" y="1921722"/>
            <a:ext cx="2043752" cy="219479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E14C8E3-1439-4B63-8C69-E8F9CFB64B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78" y="4116513"/>
            <a:ext cx="3906811" cy="245164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B6DB8C8-8C3D-45C9-B3B4-B5C495C4F8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34489" y="4124190"/>
            <a:ext cx="2443966" cy="244396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F033B91-F2BC-4EB4-B7A1-C1A2D8A147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8455" y="4136171"/>
            <a:ext cx="3276780" cy="243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20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194626" cy="13208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5"/>
                </a:solidFill>
              </a:rPr>
              <a:t>Почему волонтерская деятельность меняет тысячи жизней?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EC51128-4429-47B4-B2BA-08FEA98E4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3" y="2141373"/>
            <a:ext cx="2900368" cy="257525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7260" y="4901065"/>
            <a:ext cx="10177479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err="1"/>
              <a:t>Волонтёрство</a:t>
            </a:r>
            <a:r>
              <a:rPr lang="ru-RU" sz="2400" dirty="0"/>
              <a:t> – это важная часть моей жизни и жизни тысячи людей.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81FEBA-26C9-4AF7-9404-181E9327C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8598" y="2141373"/>
            <a:ext cx="3892528" cy="257525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73CDF4-F410-49A5-82C6-8DAED031B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023" y="2141373"/>
            <a:ext cx="3742644" cy="254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08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42452"/>
            <a:ext cx="10811660" cy="1487948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5"/>
                </a:solidFill>
              </a:rPr>
              <a:t>Основная цель проекта, перспектива развития и её потенциал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0"/>
            <a:ext cx="10973892" cy="21164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accent5"/>
                </a:solidFill>
              </a:rPr>
              <a:t>Цель</a:t>
            </a:r>
            <a:r>
              <a:rPr lang="en-US" sz="2400" dirty="0">
                <a:solidFill>
                  <a:schemeClr val="accent5"/>
                </a:solidFill>
              </a:rPr>
              <a:t>:</a:t>
            </a:r>
            <a:r>
              <a:rPr lang="ru-RU" sz="2400" dirty="0">
                <a:solidFill>
                  <a:schemeClr val="accent5"/>
                </a:solidFill>
              </a:rPr>
              <a:t> </a:t>
            </a:r>
            <a:r>
              <a:rPr lang="ru-RU" sz="2400" dirty="0"/>
              <a:t>интеграция в социальную жизнь студентов колледжа, путём создания волонтёрского корпуса «ЛУЧ».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accent5"/>
                </a:solidFill>
              </a:rPr>
              <a:t>Перспектива развития и потенциал</a:t>
            </a:r>
            <a:r>
              <a:rPr lang="en-US" sz="2400" dirty="0">
                <a:solidFill>
                  <a:schemeClr val="accent5"/>
                </a:solidFill>
              </a:rPr>
              <a:t>:</a:t>
            </a:r>
            <a:r>
              <a:rPr lang="ru-RU" sz="2400" dirty="0">
                <a:solidFill>
                  <a:schemeClr val="accent5"/>
                </a:solidFill>
              </a:rPr>
              <a:t> </a:t>
            </a:r>
            <a:r>
              <a:rPr lang="ru-RU" sz="2400" dirty="0"/>
              <a:t>привлечение студентов к добровольчеству, повышение своих возможностей. Проект поспособствует дальнейшему развитию и организации мероприятий в городе </a:t>
            </a:r>
            <a:r>
              <a:rPr lang="ru-RU" sz="2400" dirty="0" err="1"/>
              <a:t>Пикалёво</a:t>
            </a:r>
            <a:r>
              <a:rPr lang="ru-RU" sz="2400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8561" y="4160388"/>
            <a:ext cx="4589206" cy="229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8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0994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5"/>
                </a:solidFill>
              </a:rPr>
              <a:t>Календарный план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74840"/>
            <a:ext cx="6283905" cy="352486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400" dirty="0"/>
              <a:t>«Юбилейный концерт колледжа 35 лет»</a:t>
            </a:r>
          </a:p>
          <a:p>
            <a:r>
              <a:rPr lang="ru-RU" sz="2400" dirty="0"/>
              <a:t>«Поменяй сигарету на конфету»</a:t>
            </a:r>
          </a:p>
          <a:p>
            <a:r>
              <a:rPr lang="ru-RU" sz="2400" dirty="0"/>
              <a:t>«Чистый город»</a:t>
            </a:r>
          </a:p>
          <a:p>
            <a:r>
              <a:rPr lang="ru-RU" sz="2400" dirty="0"/>
              <a:t>«День урожая»</a:t>
            </a:r>
          </a:p>
          <a:p>
            <a:r>
              <a:rPr lang="ru-RU" sz="2400" dirty="0"/>
              <a:t>«День учителя»</a:t>
            </a:r>
          </a:p>
          <a:p>
            <a:r>
              <a:rPr lang="ru-RU" sz="2400" dirty="0"/>
              <a:t>«Уход за воинскими захоронениями»</a:t>
            </a:r>
          </a:p>
          <a:p>
            <a:r>
              <a:rPr lang="ru-RU" sz="2400" dirty="0"/>
              <a:t>«Новогоднее представление»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499" y="1509252"/>
            <a:ext cx="3490452" cy="349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205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666" y="1940866"/>
            <a:ext cx="8596668" cy="2595460"/>
          </a:xfrm>
        </p:spPr>
        <p:txBody>
          <a:bodyPr>
            <a:normAutofit/>
          </a:bodyPr>
          <a:lstStyle/>
          <a:p>
            <a:r>
              <a:rPr lang="ru-RU" sz="8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ВМЕСТЕ </a:t>
            </a:r>
            <a:r>
              <a:rPr lang="ru-RU" sz="8000" b="1" dirty="0">
                <a:solidFill>
                  <a:schemeClr val="accent5"/>
                </a:solidFill>
              </a:rPr>
              <a:t>и в этом наша сила</a:t>
            </a:r>
          </a:p>
        </p:txBody>
      </p:sp>
    </p:spTree>
    <p:extLst>
      <p:ext uri="{BB962C8B-B14F-4D97-AF65-F5344CB8AC3E}">
        <p14:creationId xmlns:p14="http://schemas.microsoft.com/office/powerpoint/2010/main" val="347161819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266</TotalTime>
  <Words>135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Аспект</vt:lpstr>
      <vt:lpstr>Волонтёрский корпус «ЛУЧ»</vt:lpstr>
      <vt:lpstr>Кто такие волонтёры?</vt:lpstr>
      <vt:lpstr>Почему волонтерская деятельность меняет тысячи жизней?</vt:lpstr>
      <vt:lpstr>Основная цель проекта, перспектива развития и её потенциал</vt:lpstr>
      <vt:lpstr>Календарный план проекта</vt:lpstr>
      <vt:lpstr>МЫ ВМЕСТЕ и в этом наша сила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Волонтёрский корпус «ЛУЧ»</dc:title>
  <dc:creator>o6347003@outlook.com</dc:creator>
  <cp:lastModifiedBy>Professional</cp:lastModifiedBy>
  <cp:revision>14</cp:revision>
  <dcterms:created xsi:type="dcterms:W3CDTF">2023-02-26T07:16:25Z</dcterms:created>
  <dcterms:modified xsi:type="dcterms:W3CDTF">2023-03-02T12:16:11Z</dcterms:modified>
</cp:coreProperties>
</file>